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4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0" Type="http://schemas.openxmlformats.org/officeDocument/2006/relationships/image" Target="../media/image56.png"/><Relationship Id="rId11" Type="http://schemas.openxmlformats.org/officeDocument/2006/relationships/image" Target="../media/image57.png"/><Relationship Id="rId12" Type="http://schemas.openxmlformats.org/officeDocument/2006/relationships/image" Target="../media/image5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jp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8" Type="http://schemas.openxmlformats.org/officeDocument/2006/relationships/image" Target="../media/image65.png"/><Relationship Id="rId9" Type="http://schemas.openxmlformats.org/officeDocument/2006/relationships/image" Target="../media/image6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jp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7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jpg"/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80.png"/><Relationship Id="rId9" Type="http://schemas.openxmlformats.org/officeDocument/2006/relationships/image" Target="../media/image81.png"/><Relationship Id="rId10" Type="http://schemas.openxmlformats.org/officeDocument/2006/relationships/image" Target="../media/image8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jp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8.jpg"/><Relationship Id="rId3" Type="http://schemas.openxmlformats.org/officeDocument/2006/relationships/image" Target="../media/image89.png"/><Relationship Id="rId4" Type="http://schemas.openxmlformats.org/officeDocument/2006/relationships/image" Target="../media/image90.png"/><Relationship Id="rId5" Type="http://schemas.openxmlformats.org/officeDocument/2006/relationships/image" Target="../media/image91.png"/><Relationship Id="rId6" Type="http://schemas.openxmlformats.org/officeDocument/2006/relationships/image" Target="../media/image92.png"/><Relationship Id="rId7" Type="http://schemas.openxmlformats.org/officeDocument/2006/relationships/image" Target="../media/image93.png"/><Relationship Id="rId8" Type="http://schemas.openxmlformats.org/officeDocument/2006/relationships/image" Target="../media/image94.png"/><Relationship Id="rId9" Type="http://schemas.openxmlformats.org/officeDocument/2006/relationships/image" Target="../media/image9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6.jpg"/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5" Type="http://schemas.openxmlformats.org/officeDocument/2006/relationships/image" Target="../media/image99.png"/><Relationship Id="rId6" Type="http://schemas.openxmlformats.org/officeDocument/2006/relationships/image" Target="../media/image100.png"/><Relationship Id="rId7" Type="http://schemas.openxmlformats.org/officeDocument/2006/relationships/image" Target="../media/image101.png"/><Relationship Id="rId8" Type="http://schemas.openxmlformats.org/officeDocument/2006/relationships/image" Target="../media/image102.png"/><Relationship Id="rId9" Type="http://schemas.openxmlformats.org/officeDocument/2006/relationships/image" Target="../media/image10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4.jpg"/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5" Type="http://schemas.openxmlformats.org/officeDocument/2006/relationships/image" Target="../media/image107.png"/><Relationship Id="rId6" Type="http://schemas.openxmlformats.org/officeDocument/2006/relationships/image" Target="../media/image108.png"/><Relationship Id="rId7" Type="http://schemas.openxmlformats.org/officeDocument/2006/relationships/image" Target="../media/image109.png"/><Relationship Id="rId8" Type="http://schemas.openxmlformats.org/officeDocument/2006/relationships/image" Target="../media/image1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1.jpg"/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5" Type="http://schemas.openxmlformats.org/officeDocument/2006/relationships/image" Target="../media/image114.png"/><Relationship Id="rId6" Type="http://schemas.openxmlformats.org/officeDocument/2006/relationships/image" Target="../media/image115.png"/><Relationship Id="rId7" Type="http://schemas.openxmlformats.org/officeDocument/2006/relationships/image" Target="../media/image11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7.jpg"/><Relationship Id="rId3" Type="http://schemas.openxmlformats.org/officeDocument/2006/relationships/image" Target="../media/image118.png"/><Relationship Id="rId4" Type="http://schemas.openxmlformats.org/officeDocument/2006/relationships/image" Target="../media/image119.png"/><Relationship Id="rId5" Type="http://schemas.openxmlformats.org/officeDocument/2006/relationships/image" Target="../media/image120.png"/><Relationship Id="rId6" Type="http://schemas.openxmlformats.org/officeDocument/2006/relationships/image" Target="../media/image121.png"/><Relationship Id="rId7" Type="http://schemas.openxmlformats.org/officeDocument/2006/relationships/image" Target="../media/image122.png"/><Relationship Id="rId8" Type="http://schemas.openxmlformats.org/officeDocument/2006/relationships/image" Target="../media/image123.png"/><Relationship Id="rId9" Type="http://schemas.openxmlformats.org/officeDocument/2006/relationships/image" Target="../media/image124.png"/><Relationship Id="rId10" Type="http://schemas.openxmlformats.org/officeDocument/2006/relationships/image" Target="../media/image125.png"/><Relationship Id="rId11" Type="http://schemas.openxmlformats.org/officeDocument/2006/relationships/image" Target="../media/image126.png"/><Relationship Id="rId12" Type="http://schemas.openxmlformats.org/officeDocument/2006/relationships/image" Target="../media/image127.png"/><Relationship Id="rId13" Type="http://schemas.openxmlformats.org/officeDocument/2006/relationships/image" Target="../media/image128.png"/><Relationship Id="rId14" Type="http://schemas.openxmlformats.org/officeDocument/2006/relationships/image" Target="../media/image12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0.jpg"/><Relationship Id="rId3" Type="http://schemas.openxmlformats.org/officeDocument/2006/relationships/image" Target="../media/image131.png"/><Relationship Id="rId4" Type="http://schemas.openxmlformats.org/officeDocument/2006/relationships/image" Target="../media/image132.png"/><Relationship Id="rId5" Type="http://schemas.openxmlformats.org/officeDocument/2006/relationships/image" Target="../media/image133.png"/><Relationship Id="rId6" Type="http://schemas.openxmlformats.org/officeDocument/2006/relationships/image" Target="../media/image134.png"/><Relationship Id="rId7" Type="http://schemas.openxmlformats.org/officeDocument/2006/relationships/image" Target="../media/image135.png"/><Relationship Id="rId8" Type="http://schemas.openxmlformats.org/officeDocument/2006/relationships/image" Target="../media/image13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7.jpg"/><Relationship Id="rId3" Type="http://schemas.openxmlformats.org/officeDocument/2006/relationships/image" Target="../media/image138.png"/><Relationship Id="rId4" Type="http://schemas.openxmlformats.org/officeDocument/2006/relationships/image" Target="../media/image139.png"/><Relationship Id="rId5" Type="http://schemas.openxmlformats.org/officeDocument/2006/relationships/image" Target="../media/image140.png"/><Relationship Id="rId6" Type="http://schemas.openxmlformats.org/officeDocument/2006/relationships/image" Target="../media/image141.png"/><Relationship Id="rId7" Type="http://schemas.openxmlformats.org/officeDocument/2006/relationships/image" Target="../media/image14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3.jpg"/><Relationship Id="rId3" Type="http://schemas.openxmlformats.org/officeDocument/2006/relationships/image" Target="../media/image144.png"/><Relationship Id="rId4" Type="http://schemas.openxmlformats.org/officeDocument/2006/relationships/image" Target="../media/image145.png"/><Relationship Id="rId5" Type="http://schemas.openxmlformats.org/officeDocument/2006/relationships/image" Target="../media/image14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7.jpg"/><Relationship Id="rId3" Type="http://schemas.openxmlformats.org/officeDocument/2006/relationships/image" Target="../media/image148.png"/><Relationship Id="rId4" Type="http://schemas.openxmlformats.org/officeDocument/2006/relationships/image" Target="../media/image149.png"/><Relationship Id="rId5" Type="http://schemas.openxmlformats.org/officeDocument/2006/relationships/image" Target="../media/image150.png"/><Relationship Id="rId6" Type="http://schemas.openxmlformats.org/officeDocument/2006/relationships/image" Target="../media/image151.png"/><Relationship Id="rId7" Type="http://schemas.openxmlformats.org/officeDocument/2006/relationships/image" Target="../media/image152.png"/><Relationship Id="rId8" Type="http://schemas.openxmlformats.org/officeDocument/2006/relationships/image" Target="../media/image153.png"/><Relationship Id="rId9" Type="http://schemas.openxmlformats.org/officeDocument/2006/relationships/image" Target="../media/image154.png"/><Relationship Id="rId10" Type="http://schemas.openxmlformats.org/officeDocument/2006/relationships/image" Target="../media/image155.png"/><Relationship Id="rId11" Type="http://schemas.openxmlformats.org/officeDocument/2006/relationships/image" Target="../media/image156.png"/><Relationship Id="rId12" Type="http://schemas.openxmlformats.org/officeDocument/2006/relationships/image" Target="../media/image157.png"/><Relationship Id="rId13" Type="http://schemas.openxmlformats.org/officeDocument/2006/relationships/image" Target="../media/image15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9.jpg"/><Relationship Id="rId3" Type="http://schemas.openxmlformats.org/officeDocument/2006/relationships/image" Target="../media/image160.png"/><Relationship Id="rId4" Type="http://schemas.openxmlformats.org/officeDocument/2006/relationships/image" Target="../media/image161.png"/><Relationship Id="rId5" Type="http://schemas.openxmlformats.org/officeDocument/2006/relationships/image" Target="../media/image162.png"/><Relationship Id="rId6" Type="http://schemas.openxmlformats.org/officeDocument/2006/relationships/image" Target="../media/image16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4.jpg"/><Relationship Id="rId3" Type="http://schemas.openxmlformats.org/officeDocument/2006/relationships/image" Target="../media/image165.png"/><Relationship Id="rId4" Type="http://schemas.openxmlformats.org/officeDocument/2006/relationships/image" Target="../media/image166.png"/><Relationship Id="rId5" Type="http://schemas.openxmlformats.org/officeDocument/2006/relationships/image" Target="../media/image167.png"/><Relationship Id="rId6" Type="http://schemas.openxmlformats.org/officeDocument/2006/relationships/image" Target="../media/image168.png"/><Relationship Id="rId7" Type="http://schemas.openxmlformats.org/officeDocument/2006/relationships/image" Target="../media/image169.png"/><Relationship Id="rId8" Type="http://schemas.openxmlformats.org/officeDocument/2006/relationships/image" Target="../media/image170.png"/><Relationship Id="rId9" Type="http://schemas.openxmlformats.org/officeDocument/2006/relationships/image" Target="../media/image17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2.jpg"/><Relationship Id="rId3" Type="http://schemas.openxmlformats.org/officeDocument/2006/relationships/image" Target="../media/image173.png"/><Relationship Id="rId4" Type="http://schemas.openxmlformats.org/officeDocument/2006/relationships/image" Target="../media/image174.png"/><Relationship Id="rId5" Type="http://schemas.openxmlformats.org/officeDocument/2006/relationships/image" Target="../media/image175.png"/><Relationship Id="rId6" Type="http://schemas.openxmlformats.org/officeDocument/2006/relationships/image" Target="../media/image17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7.jpg"/><Relationship Id="rId3" Type="http://schemas.openxmlformats.org/officeDocument/2006/relationships/image" Target="../media/image178.png"/><Relationship Id="rId4" Type="http://schemas.openxmlformats.org/officeDocument/2006/relationships/image" Target="../media/image179.png"/><Relationship Id="rId5" Type="http://schemas.openxmlformats.org/officeDocument/2006/relationships/image" Target="../media/image18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1.jpg"/><Relationship Id="rId3" Type="http://schemas.openxmlformats.org/officeDocument/2006/relationships/image" Target="../media/image182.png"/><Relationship Id="rId4" Type="http://schemas.openxmlformats.org/officeDocument/2006/relationships/image" Target="../media/image183.png"/><Relationship Id="rId5" Type="http://schemas.openxmlformats.org/officeDocument/2006/relationships/image" Target="../media/image184.png"/><Relationship Id="rId6" Type="http://schemas.openxmlformats.org/officeDocument/2006/relationships/image" Target="../media/image185.png"/><Relationship Id="rId7" Type="http://schemas.openxmlformats.org/officeDocument/2006/relationships/image" Target="../media/image186.png"/><Relationship Id="rId8" Type="http://schemas.openxmlformats.org/officeDocument/2006/relationships/image" Target="../media/image187.png"/><Relationship Id="rId9" Type="http://schemas.openxmlformats.org/officeDocument/2006/relationships/image" Target="../media/image188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9.jpg"/><Relationship Id="rId3" Type="http://schemas.openxmlformats.org/officeDocument/2006/relationships/image" Target="../media/image190.png"/><Relationship Id="rId4" Type="http://schemas.openxmlformats.org/officeDocument/2006/relationships/image" Target="../media/image191.png"/><Relationship Id="rId5" Type="http://schemas.openxmlformats.org/officeDocument/2006/relationships/image" Target="../media/image19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3.jpg"/><Relationship Id="rId3" Type="http://schemas.openxmlformats.org/officeDocument/2006/relationships/image" Target="../media/image194.png"/><Relationship Id="rId4" Type="http://schemas.openxmlformats.org/officeDocument/2006/relationships/image" Target="../media/image195.png"/><Relationship Id="rId5" Type="http://schemas.openxmlformats.org/officeDocument/2006/relationships/image" Target="../media/image196.png"/><Relationship Id="rId6" Type="http://schemas.openxmlformats.org/officeDocument/2006/relationships/image" Target="../media/image19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8.jpg"/><Relationship Id="rId3" Type="http://schemas.openxmlformats.org/officeDocument/2006/relationships/image" Target="../media/image199.png"/><Relationship Id="rId4" Type="http://schemas.openxmlformats.org/officeDocument/2006/relationships/image" Target="../media/image200.png"/><Relationship Id="rId5" Type="http://schemas.openxmlformats.org/officeDocument/2006/relationships/image" Target="../media/image201.png"/><Relationship Id="rId6" Type="http://schemas.openxmlformats.org/officeDocument/2006/relationships/image" Target="../media/image202.png"/><Relationship Id="rId7" Type="http://schemas.openxmlformats.org/officeDocument/2006/relationships/image" Target="../media/image20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005013"/>
            <a:ext cx="2085975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562" y="2400300"/>
            <a:ext cx="3900488" cy="1228725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038" y="3771900"/>
            <a:ext cx="4086225" cy="257175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038" y="4324350"/>
            <a:ext cx="5324475" cy="471488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485775"/>
            <a:ext cx="1628775" cy="361950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6315075"/>
            <a:ext cx="3262312" cy="11906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457325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562" y="1447800"/>
            <a:ext cx="2114550" cy="342900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62" y="2014538"/>
            <a:ext cx="8667750" cy="457200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2719388"/>
            <a:ext cx="3524250" cy="1447800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3875" y="2719388"/>
            <a:ext cx="3524250" cy="1447800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1475" y="2719388"/>
            <a:ext cx="3524250" cy="1447800"/>
          </a:xfrm>
          <a:prstGeom prst="rect">
            <a:avLst/>
          </a:prstGeom>
        </p:spPr>
      </p:pic>
      <p:pic>
        <p:nvPicPr>
          <p:cNvPr id="9" name="Picture 8" descr="b0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275" y="4300538"/>
            <a:ext cx="3524250" cy="1447800"/>
          </a:xfrm>
          <a:prstGeom prst="rect">
            <a:avLst/>
          </a:prstGeom>
        </p:spPr>
      </p:pic>
      <p:pic>
        <p:nvPicPr>
          <p:cNvPr id="10" name="Picture 9" descr="b0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33875" y="4300538"/>
            <a:ext cx="3524250" cy="1447800"/>
          </a:xfrm>
          <a:prstGeom prst="rect">
            <a:avLst/>
          </a:prstGeom>
        </p:spPr>
      </p:pic>
      <p:pic>
        <p:nvPicPr>
          <p:cNvPr id="11" name="Picture 10" descr="b0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1475" y="4300538"/>
            <a:ext cx="3524250" cy="14478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 accel="5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600" fill="hold" accel="5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60"/>
                            </p:stCondLst>
                            <p:childTnLst>
                              <p:par>
                                <p:cTn id="4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 accel="5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8" dur="600" fill="hold" accel="5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238250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47800"/>
            <a:ext cx="5138738" cy="342900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2014538"/>
            <a:ext cx="5948362" cy="180975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2371725"/>
            <a:ext cx="4414838" cy="1004887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3471862"/>
            <a:ext cx="4414838" cy="1009650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4576762"/>
            <a:ext cx="4414838" cy="1009650"/>
          </a:xfrm>
          <a:prstGeom prst="rect">
            <a:avLst/>
          </a:prstGeom>
        </p:spPr>
      </p:pic>
      <p:pic>
        <p:nvPicPr>
          <p:cNvPr id="9" name="Picture 8" descr="b0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5681662"/>
            <a:ext cx="2843212" cy="361950"/>
          </a:xfrm>
          <a:prstGeom prst="rect">
            <a:avLst/>
          </a:prstGeom>
        </p:spPr>
      </p:pic>
      <p:pic>
        <p:nvPicPr>
          <p:cNvPr id="10" name="Picture 9" descr="b0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8762" y="2371725"/>
            <a:ext cx="6176962" cy="410527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 accel="5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600" fill="hold" accel="5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2366962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47800"/>
            <a:ext cx="6153150" cy="347662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962150"/>
            <a:ext cx="5343525" cy="4062412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1962150"/>
            <a:ext cx="5343525" cy="4062412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238250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47800"/>
            <a:ext cx="5829300" cy="342900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75" y="1657350"/>
            <a:ext cx="2662238" cy="1304925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038" y="2743200"/>
            <a:ext cx="4043362" cy="180975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038" y="3157538"/>
            <a:ext cx="5905500" cy="1852612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5214938"/>
            <a:ext cx="5915025" cy="8763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490662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438275"/>
            <a:ext cx="6519862" cy="314325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914525"/>
            <a:ext cx="4067175" cy="1657350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3512" y="2738438"/>
            <a:ext cx="1704975" cy="1743075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8550" y="1914525"/>
            <a:ext cx="4067175" cy="1657350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3686175"/>
            <a:ext cx="4067175" cy="1662112"/>
          </a:xfrm>
          <a:prstGeom prst="rect">
            <a:avLst/>
          </a:prstGeom>
        </p:spPr>
      </p:pic>
      <p:pic>
        <p:nvPicPr>
          <p:cNvPr id="9" name="Picture 8" descr="b0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48550" y="3686175"/>
            <a:ext cx="4067175" cy="1662112"/>
          </a:xfrm>
          <a:prstGeom prst="rect">
            <a:avLst/>
          </a:prstGeom>
        </p:spPr>
      </p:pic>
      <p:pic>
        <p:nvPicPr>
          <p:cNvPr id="10" name="Picture 9" descr="b0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5462588"/>
            <a:ext cx="10839450" cy="75723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 accel="5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600" fill="hold" accel="5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609725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47800"/>
            <a:ext cx="4095750" cy="347662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962150"/>
            <a:ext cx="2624138" cy="1633538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4712" y="1962150"/>
            <a:ext cx="2624138" cy="1633538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3150" y="1962150"/>
            <a:ext cx="2624138" cy="1633538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1588" y="1962150"/>
            <a:ext cx="2624138" cy="1633538"/>
          </a:xfrm>
          <a:prstGeom prst="rect">
            <a:avLst/>
          </a:prstGeom>
        </p:spPr>
      </p:pic>
      <p:pic>
        <p:nvPicPr>
          <p:cNvPr id="9" name="Picture 8" descr="b0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275" y="3709988"/>
            <a:ext cx="2624138" cy="1409700"/>
          </a:xfrm>
          <a:prstGeom prst="rect">
            <a:avLst/>
          </a:prstGeom>
        </p:spPr>
      </p:pic>
      <p:pic>
        <p:nvPicPr>
          <p:cNvPr id="10" name="Picture 9" descr="b0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4712" y="3709988"/>
            <a:ext cx="2624138" cy="1409700"/>
          </a:xfrm>
          <a:prstGeom prst="rect">
            <a:avLst/>
          </a:prstGeom>
        </p:spPr>
      </p:pic>
      <p:pic>
        <p:nvPicPr>
          <p:cNvPr id="11" name="Picture 10" descr="b0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53150" y="3709988"/>
            <a:ext cx="2624138" cy="1409700"/>
          </a:xfrm>
          <a:prstGeom prst="rect">
            <a:avLst/>
          </a:prstGeom>
        </p:spPr>
      </p:pic>
      <p:pic>
        <p:nvPicPr>
          <p:cNvPr id="12" name="Picture 11" descr="b09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91588" y="3709988"/>
            <a:ext cx="2624138" cy="14097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 accel="5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600" fill="hold" accel="5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60"/>
                            </p:stCondLst>
                            <p:childTnLst>
                              <p:par>
                                <p:cTn id="4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 accel="5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8" dur="600" fill="hold" accel="5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80"/>
                            </p:stCondLst>
                            <p:childTnLst>
                              <p:par>
                                <p:cTn id="5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 accel="5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3" dur="600" fill="hold" accel="5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3362" y="2238375"/>
            <a:ext cx="2962275" cy="3300412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2000250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447800"/>
            <a:ext cx="5143500" cy="347662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2014538"/>
            <a:ext cx="5881688" cy="180975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2371725"/>
            <a:ext cx="6162675" cy="1004887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3490912"/>
            <a:ext cx="6162675" cy="1062038"/>
          </a:xfrm>
          <a:prstGeom prst="rect">
            <a:avLst/>
          </a:prstGeom>
        </p:spPr>
      </p:pic>
      <p:pic>
        <p:nvPicPr>
          <p:cNvPr id="9" name="Picture 8" descr="b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312" y="4733925"/>
            <a:ext cx="6243638" cy="136207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528762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47800"/>
            <a:ext cx="4800600" cy="347662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962150"/>
            <a:ext cx="5353050" cy="1924050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2675" y="1962150"/>
            <a:ext cx="5353050" cy="1924050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4019550"/>
            <a:ext cx="5353050" cy="1924050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2675" y="4019550"/>
            <a:ext cx="5353050" cy="19240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262" y="1452562"/>
            <a:ext cx="2776538" cy="4291012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2762250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443038"/>
            <a:ext cx="6943725" cy="352425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038" y="1966912"/>
            <a:ext cx="7110412" cy="457200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812" y="2466975"/>
            <a:ext cx="7677150" cy="1233488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812" y="3252788"/>
            <a:ext cx="7677150" cy="1152525"/>
          </a:xfrm>
          <a:prstGeom prst="rect">
            <a:avLst/>
          </a:prstGeom>
        </p:spPr>
      </p:pic>
      <p:pic>
        <p:nvPicPr>
          <p:cNvPr id="9" name="Picture 8" descr="b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8138" y="3919537"/>
            <a:ext cx="7810500" cy="1285875"/>
          </a:xfrm>
          <a:prstGeom prst="rect">
            <a:avLst/>
          </a:prstGeom>
        </p:spPr>
      </p:pic>
      <p:pic>
        <p:nvPicPr>
          <p:cNvPr id="10" name="Picture 9" descr="b0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4886325"/>
            <a:ext cx="5329238" cy="595312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 accel="5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600" fill="hold" accel="5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2500312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447800"/>
            <a:ext cx="4095750" cy="347662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038" y="2014538"/>
            <a:ext cx="5610225" cy="180975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2471738"/>
            <a:ext cx="5915025" cy="395287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1075" y="2152650"/>
            <a:ext cx="3019425" cy="2200275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976312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1438275"/>
            <a:ext cx="5953125" cy="314325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562" y="1966912"/>
            <a:ext cx="6105525" cy="200025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2324100"/>
            <a:ext cx="7134225" cy="2028825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4467225"/>
            <a:ext cx="7134225" cy="700088"/>
          </a:xfrm>
          <a:prstGeom prst="rect">
            <a:avLst/>
          </a:prstGeom>
        </p:spPr>
      </p:pic>
      <p:pic>
        <p:nvPicPr>
          <p:cNvPr id="9" name="Picture 8" descr="b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275" y="5281612"/>
            <a:ext cx="7134225" cy="51911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875" y="1976438"/>
            <a:ext cx="2319338" cy="2662238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1900238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1447800"/>
            <a:ext cx="5405438" cy="347662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933575"/>
            <a:ext cx="3243262" cy="323850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312" y="2409825"/>
            <a:ext cx="7215188" cy="2419350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991100"/>
            <a:ext cx="2995612" cy="323850"/>
          </a:xfrm>
          <a:prstGeom prst="rect">
            <a:avLst/>
          </a:prstGeom>
        </p:spPr>
      </p:pic>
      <p:pic>
        <p:nvPicPr>
          <p:cNvPr id="9" name="Picture 8" descr="b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275" y="5400675"/>
            <a:ext cx="6977062" cy="595312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457325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447800"/>
            <a:ext cx="5729288" cy="400050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038" y="2714625"/>
            <a:ext cx="3452812" cy="200025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312" y="3133725"/>
            <a:ext cx="6062662" cy="1514475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4762500"/>
            <a:ext cx="5981700" cy="757238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1388" y="2047875"/>
            <a:ext cx="3862387" cy="395763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2050"/>
            <a:ext cx="1638300" cy="14287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47800"/>
            <a:ext cx="5486400" cy="347662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62" y="2014538"/>
            <a:ext cx="6686550" cy="180975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312" y="2371725"/>
            <a:ext cx="10920412" cy="2171700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4657725"/>
            <a:ext cx="10839450" cy="51911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137" y="1952625"/>
            <a:ext cx="3057525" cy="2752725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2181225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447800"/>
            <a:ext cx="6515100" cy="347662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038" y="2014538"/>
            <a:ext cx="6124575" cy="180975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2371725"/>
            <a:ext cx="1700212" cy="966788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0788" y="2371725"/>
            <a:ext cx="1695450" cy="966788"/>
          </a:xfrm>
          <a:prstGeom prst="rect">
            <a:avLst/>
          </a:prstGeom>
        </p:spPr>
      </p:pic>
      <p:pic>
        <p:nvPicPr>
          <p:cNvPr id="9" name="Picture 8" descr="b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0538" y="2371725"/>
            <a:ext cx="1700212" cy="966788"/>
          </a:xfrm>
          <a:prstGeom prst="rect">
            <a:avLst/>
          </a:prstGeom>
        </p:spPr>
      </p:pic>
      <p:pic>
        <p:nvPicPr>
          <p:cNvPr id="10" name="Picture 9" descr="b0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15050" y="2371725"/>
            <a:ext cx="1695450" cy="966788"/>
          </a:xfrm>
          <a:prstGeom prst="rect">
            <a:avLst/>
          </a:prstGeom>
        </p:spPr>
      </p:pic>
      <p:pic>
        <p:nvPicPr>
          <p:cNvPr id="11" name="Picture 10" descr="b0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6275" y="3452812"/>
            <a:ext cx="1700212" cy="1171575"/>
          </a:xfrm>
          <a:prstGeom prst="rect">
            <a:avLst/>
          </a:prstGeom>
        </p:spPr>
      </p:pic>
      <p:pic>
        <p:nvPicPr>
          <p:cNvPr id="12" name="Picture 11" descr="b0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90788" y="3452812"/>
            <a:ext cx="1695450" cy="1171575"/>
          </a:xfrm>
          <a:prstGeom prst="rect">
            <a:avLst/>
          </a:prstGeom>
        </p:spPr>
      </p:pic>
      <p:pic>
        <p:nvPicPr>
          <p:cNvPr id="13" name="Picture 12" descr="b0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00538" y="3452812"/>
            <a:ext cx="1700212" cy="1171575"/>
          </a:xfrm>
          <a:prstGeom prst="rect">
            <a:avLst/>
          </a:prstGeom>
        </p:spPr>
      </p:pic>
      <p:pic>
        <p:nvPicPr>
          <p:cNvPr id="14" name="Picture 13" descr="b1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6275" y="4738688"/>
            <a:ext cx="7134225" cy="762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 accel="5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600" fill="hold" accel="5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60"/>
                            </p:stCondLst>
                            <p:childTnLst>
                              <p:par>
                                <p:cTn id="4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 accel="5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8" dur="600" fill="hold" accel="5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80"/>
                            </p:stCondLst>
                            <p:childTnLst>
                              <p:par>
                                <p:cTn id="5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 accel="5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3" dur="600" fill="hold" accel="5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"/>
                            </p:stCondLst>
                            <p:childTnLst>
                              <p:par>
                                <p:cTn id="5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00" accel="5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8" dur="600" fill="hold" accel="5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320"/>
                            </p:stCondLst>
                            <p:childTnLst>
                              <p:par>
                                <p:cTn id="6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600" accel="5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3" dur="600" fill="hold" accel="5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6788" y="1885950"/>
            <a:ext cx="2576512" cy="2895600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1828800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447800"/>
            <a:ext cx="4800600" cy="342900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038" y="2014538"/>
            <a:ext cx="5781675" cy="180975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2447925"/>
            <a:ext cx="6100762" cy="590550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312" y="3295650"/>
            <a:ext cx="7215188" cy="151447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790700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562" y="1447800"/>
            <a:ext cx="5824538" cy="347662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962150"/>
            <a:ext cx="3538538" cy="1519238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9112" y="1962150"/>
            <a:ext cx="3533775" cy="1519238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7188" y="1962150"/>
            <a:ext cx="3538538" cy="151923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290638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562" y="1447800"/>
            <a:ext cx="4595812" cy="347662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2000250"/>
            <a:ext cx="10839450" cy="420052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2462" y="2019300"/>
            <a:ext cx="2695575" cy="3071812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2024062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62" y="1447800"/>
            <a:ext cx="3767138" cy="347662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2014538"/>
            <a:ext cx="5538788" cy="180975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343150"/>
            <a:ext cx="1852612" cy="323850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2752725"/>
            <a:ext cx="3024188" cy="1166812"/>
          </a:xfrm>
          <a:prstGeom prst="rect">
            <a:avLst/>
          </a:prstGeom>
        </p:spPr>
      </p:pic>
      <p:pic>
        <p:nvPicPr>
          <p:cNvPr id="9" name="Picture 8" descr="b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4762" y="2752725"/>
            <a:ext cx="3024188" cy="1166812"/>
          </a:xfrm>
          <a:prstGeom prst="rect">
            <a:avLst/>
          </a:prstGeom>
        </p:spPr>
      </p:pic>
      <p:pic>
        <p:nvPicPr>
          <p:cNvPr id="10" name="Picture 9" descr="b0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4033837"/>
            <a:ext cx="3024188" cy="1166812"/>
          </a:xfrm>
          <a:prstGeom prst="rect">
            <a:avLst/>
          </a:prstGeom>
        </p:spPr>
      </p:pic>
      <p:pic>
        <p:nvPicPr>
          <p:cNvPr id="11" name="Picture 10" descr="b0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4762" y="4033837"/>
            <a:ext cx="3024188" cy="1166812"/>
          </a:xfrm>
          <a:prstGeom prst="rect">
            <a:avLst/>
          </a:prstGeom>
        </p:spPr>
      </p:pic>
      <p:pic>
        <p:nvPicPr>
          <p:cNvPr id="12" name="Picture 11" descr="b0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5362575"/>
            <a:ext cx="1733550" cy="323850"/>
          </a:xfrm>
          <a:prstGeom prst="rect">
            <a:avLst/>
          </a:prstGeom>
        </p:spPr>
      </p:pic>
      <p:pic>
        <p:nvPicPr>
          <p:cNvPr id="13" name="Picture 12" descr="b0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275" y="5772150"/>
            <a:ext cx="4905375" cy="3619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 accel="5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600" fill="hold" accel="5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60"/>
                            </p:stCondLst>
                            <p:childTnLst>
                              <p:par>
                                <p:cTn id="4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 accel="5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8" dur="600" fill="hold" accel="5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80"/>
                            </p:stCondLst>
                            <p:childTnLst>
                              <p:par>
                                <p:cTn id="5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 accel="5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3" dur="600" fill="hold" accel="5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"/>
                            </p:stCondLst>
                            <p:childTnLst>
                              <p:par>
                                <p:cTn id="5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00" accel="5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8" dur="600" fill="hold" accel="5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462088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47800"/>
            <a:ext cx="2043112" cy="342900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938337"/>
            <a:ext cx="2509838" cy="157162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438" y="2162175"/>
            <a:ext cx="10682288" cy="3810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5" y="2062163"/>
            <a:ext cx="3524250" cy="2747962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1457325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1447800"/>
            <a:ext cx="5133975" cy="347662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1962150"/>
            <a:ext cx="3509962" cy="1633538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0538" y="1962150"/>
            <a:ext cx="3509962" cy="1633538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3709988"/>
            <a:ext cx="3509962" cy="1409700"/>
          </a:xfrm>
          <a:prstGeom prst="rect">
            <a:avLst/>
          </a:prstGeom>
        </p:spPr>
      </p:pic>
      <p:pic>
        <p:nvPicPr>
          <p:cNvPr id="9" name="Picture 8" descr="b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0538" y="3709988"/>
            <a:ext cx="3509962" cy="14097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438275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447800"/>
            <a:ext cx="1362075" cy="347662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75" y="1733550"/>
            <a:ext cx="5624512" cy="4781550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6925" y="1733550"/>
            <a:ext cx="5576888" cy="47815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2314575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47800"/>
            <a:ext cx="4519612" cy="347662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2014538"/>
            <a:ext cx="8958262" cy="18097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2262188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47800"/>
            <a:ext cx="1371600" cy="342900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962150"/>
            <a:ext cx="4271962" cy="4257675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2538" y="1962150"/>
            <a:ext cx="3171825" cy="2071688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8663" y="1962150"/>
            <a:ext cx="3167062" cy="2071688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2538" y="4148137"/>
            <a:ext cx="3171825" cy="2071688"/>
          </a:xfrm>
          <a:prstGeom prst="rect">
            <a:avLst/>
          </a:prstGeom>
        </p:spPr>
      </p:pic>
      <p:pic>
        <p:nvPicPr>
          <p:cNvPr id="9" name="Picture 8" descr="b0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48663" y="4148137"/>
            <a:ext cx="3167062" cy="207168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204912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47800"/>
            <a:ext cx="5129212" cy="347662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2057400"/>
            <a:ext cx="10677525" cy="32956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447800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47800"/>
            <a:ext cx="5957888" cy="347662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75" y="2066925"/>
            <a:ext cx="10567988" cy="909638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3314700"/>
            <a:ext cx="10839450" cy="52387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638" y="400050"/>
            <a:ext cx="1990725" cy="438150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1850" y="1143000"/>
            <a:ext cx="5443538" cy="876300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8938" y="2238375"/>
            <a:ext cx="6334125" cy="219075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0" y="2771775"/>
            <a:ext cx="1743075" cy="1581150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6115050"/>
            <a:ext cx="10839450" cy="54292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