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Relationship Id="rId3" Type="http://schemas.openxmlformats.org/officeDocument/2006/relationships/image" Target="../media/image9.png"/><Relationship Id="rId4" Type="http://schemas.openxmlformats.org/officeDocument/2006/relationships/image" Target="../media/image10.png"/><Relationship Id="rId5" Type="http://schemas.openxmlformats.org/officeDocument/2006/relationships/image" Target="../media/image11.png"/><Relationship Id="rId6" Type="http://schemas.openxmlformats.org/officeDocument/2006/relationships/image" Target="../media/image12.png"/><Relationship Id="rId7" Type="http://schemas.openxmlformats.org/officeDocument/2006/relationships/image" Target="../media/image13.png"/><Relationship Id="rId8" Type="http://schemas.openxmlformats.org/officeDocument/2006/relationships/image" Target="../media/image14.png"/><Relationship Id="rId9" Type="http://schemas.openxmlformats.org/officeDocument/2006/relationships/image" Target="../media/image15.png"/><Relationship Id="rId10" Type="http://schemas.openxmlformats.org/officeDocument/2006/relationships/image" Target="../media/image16.png"/><Relationship Id="rId11" Type="http://schemas.openxmlformats.org/officeDocument/2006/relationships/image" Target="../media/image17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.jpg"/><Relationship Id="rId3" Type="http://schemas.openxmlformats.org/officeDocument/2006/relationships/image" Target="../media/image19.png"/><Relationship Id="rId4" Type="http://schemas.openxmlformats.org/officeDocument/2006/relationships/image" Target="../media/image20.png"/><Relationship Id="rId5" Type="http://schemas.openxmlformats.org/officeDocument/2006/relationships/image" Target="../media/image21.png"/><Relationship Id="rId6" Type="http://schemas.openxmlformats.org/officeDocument/2006/relationships/image" Target="../media/image22.png"/><Relationship Id="rId7" Type="http://schemas.openxmlformats.org/officeDocument/2006/relationships/image" Target="../media/image23.png"/><Relationship Id="rId8" Type="http://schemas.openxmlformats.org/officeDocument/2006/relationships/image" Target="../media/image24.png"/><Relationship Id="rId9" Type="http://schemas.openxmlformats.org/officeDocument/2006/relationships/image" Target="../media/image25.png"/><Relationship Id="rId10" Type="http://schemas.openxmlformats.org/officeDocument/2006/relationships/image" Target="../media/image26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openxmlformats.org/officeDocument/2006/relationships/image" Target="../media/image28.png"/><Relationship Id="rId4" Type="http://schemas.openxmlformats.org/officeDocument/2006/relationships/image" Target="../media/image29.png"/><Relationship Id="rId5" Type="http://schemas.openxmlformats.org/officeDocument/2006/relationships/image" Target="../media/image30.png"/><Relationship Id="rId6" Type="http://schemas.openxmlformats.org/officeDocument/2006/relationships/image" Target="../media/image31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2.jpg"/><Relationship Id="rId3" Type="http://schemas.openxmlformats.org/officeDocument/2006/relationships/image" Target="../media/image33.png"/><Relationship Id="rId4" Type="http://schemas.openxmlformats.org/officeDocument/2006/relationships/image" Target="../media/image34.png"/><Relationship Id="rId5" Type="http://schemas.openxmlformats.org/officeDocument/2006/relationships/image" Target="../media/image35.png"/><Relationship Id="rId6" Type="http://schemas.openxmlformats.org/officeDocument/2006/relationships/image" Target="../media/image36.png"/><Relationship Id="rId7" Type="http://schemas.openxmlformats.org/officeDocument/2006/relationships/image" Target="../media/image37.png"/><Relationship Id="rId8" Type="http://schemas.openxmlformats.org/officeDocument/2006/relationships/image" Target="../media/image38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9.jpg"/><Relationship Id="rId3" Type="http://schemas.openxmlformats.org/officeDocument/2006/relationships/image" Target="../media/image40.png"/><Relationship Id="rId4" Type="http://schemas.openxmlformats.org/officeDocument/2006/relationships/image" Target="../media/image41.png"/><Relationship Id="rId5" Type="http://schemas.openxmlformats.org/officeDocument/2006/relationships/image" Target="../media/image42.png"/><Relationship Id="rId6" Type="http://schemas.openxmlformats.org/officeDocument/2006/relationships/image" Target="../media/image43.png"/><Relationship Id="rId7" Type="http://schemas.openxmlformats.org/officeDocument/2006/relationships/image" Target="../media/image44.png"/><Relationship Id="rId8" Type="http://schemas.openxmlformats.org/officeDocument/2006/relationships/image" Target="../media/image45.png"/><Relationship Id="rId9" Type="http://schemas.openxmlformats.org/officeDocument/2006/relationships/image" Target="../media/image46.png"/><Relationship Id="rId10" Type="http://schemas.openxmlformats.org/officeDocument/2006/relationships/image" Target="../media/image47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8.jpg"/><Relationship Id="rId3" Type="http://schemas.openxmlformats.org/officeDocument/2006/relationships/image" Target="../media/image49.png"/><Relationship Id="rId4" Type="http://schemas.openxmlformats.org/officeDocument/2006/relationships/image" Target="../media/image50.png"/><Relationship Id="rId5" Type="http://schemas.openxmlformats.org/officeDocument/2006/relationships/image" Target="../media/image51.png"/><Relationship Id="rId6" Type="http://schemas.openxmlformats.org/officeDocument/2006/relationships/image" Target="../media/image52.png"/><Relationship Id="rId7" Type="http://schemas.openxmlformats.org/officeDocument/2006/relationships/image" Target="../media/image53.png"/><Relationship Id="rId8" Type="http://schemas.openxmlformats.org/officeDocument/2006/relationships/image" Target="../media/image54.png"/><Relationship Id="rId9" Type="http://schemas.openxmlformats.org/officeDocument/2006/relationships/image" Target="../media/image55.png"/><Relationship Id="rId10" Type="http://schemas.openxmlformats.org/officeDocument/2006/relationships/image" Target="../media/image56.png"/><Relationship Id="rId11" Type="http://schemas.openxmlformats.org/officeDocument/2006/relationships/image" Target="../media/image57.png"/><Relationship Id="rId12" Type="http://schemas.openxmlformats.org/officeDocument/2006/relationships/image" Target="../media/image58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9.jpg"/><Relationship Id="rId3" Type="http://schemas.openxmlformats.org/officeDocument/2006/relationships/image" Target="../media/image60.png"/><Relationship Id="rId4" Type="http://schemas.openxmlformats.org/officeDocument/2006/relationships/image" Target="../media/image61.png"/><Relationship Id="rId5" Type="http://schemas.openxmlformats.org/officeDocument/2006/relationships/image" Target="../media/image62.png"/><Relationship Id="rId6" Type="http://schemas.openxmlformats.org/officeDocument/2006/relationships/image" Target="../media/image63.png"/><Relationship Id="rId7" Type="http://schemas.openxmlformats.org/officeDocument/2006/relationships/image" Target="../media/image64.png"/><Relationship Id="rId8" Type="http://schemas.openxmlformats.org/officeDocument/2006/relationships/image" Target="../media/image65.png"/><Relationship Id="rId9" Type="http://schemas.openxmlformats.org/officeDocument/2006/relationships/image" Target="../media/image66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7.jpg"/><Relationship Id="rId3" Type="http://schemas.openxmlformats.org/officeDocument/2006/relationships/image" Target="../media/image68.png"/><Relationship Id="rId4" Type="http://schemas.openxmlformats.org/officeDocument/2006/relationships/image" Target="../media/image69.png"/><Relationship Id="rId5" Type="http://schemas.openxmlformats.org/officeDocument/2006/relationships/image" Target="../media/image70.png"/><Relationship Id="rId6" Type="http://schemas.openxmlformats.org/officeDocument/2006/relationships/image" Target="../media/image71.png"/><Relationship Id="rId7" Type="http://schemas.openxmlformats.org/officeDocument/2006/relationships/image" Target="../media/image72.png"/><Relationship Id="rId8" Type="http://schemas.openxmlformats.org/officeDocument/2006/relationships/image" Target="../media/image73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4.jpg"/><Relationship Id="rId3" Type="http://schemas.openxmlformats.org/officeDocument/2006/relationships/image" Target="../media/image75.png"/><Relationship Id="rId4" Type="http://schemas.openxmlformats.org/officeDocument/2006/relationships/image" Target="../media/image76.png"/><Relationship Id="rId5" Type="http://schemas.openxmlformats.org/officeDocument/2006/relationships/image" Target="../media/image77.png"/><Relationship Id="rId6" Type="http://schemas.openxmlformats.org/officeDocument/2006/relationships/image" Target="../media/image78.png"/><Relationship Id="rId7" Type="http://schemas.openxmlformats.org/officeDocument/2006/relationships/image" Target="../media/image79.png"/><Relationship Id="rId8" Type="http://schemas.openxmlformats.org/officeDocument/2006/relationships/image" Target="../media/image80.png"/><Relationship Id="rId9" Type="http://schemas.openxmlformats.org/officeDocument/2006/relationships/image" Target="../media/image81.png"/><Relationship Id="rId10" Type="http://schemas.openxmlformats.org/officeDocument/2006/relationships/image" Target="../media/image82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3.jpg"/><Relationship Id="rId3" Type="http://schemas.openxmlformats.org/officeDocument/2006/relationships/image" Target="../media/image84.png"/><Relationship Id="rId4" Type="http://schemas.openxmlformats.org/officeDocument/2006/relationships/image" Target="../media/image85.png"/><Relationship Id="rId5" Type="http://schemas.openxmlformats.org/officeDocument/2006/relationships/image" Target="../media/image86.png"/><Relationship Id="rId6" Type="http://schemas.openxmlformats.org/officeDocument/2006/relationships/image" Target="../media/image87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8.jpg"/><Relationship Id="rId3" Type="http://schemas.openxmlformats.org/officeDocument/2006/relationships/image" Target="../media/image89.png"/><Relationship Id="rId4" Type="http://schemas.openxmlformats.org/officeDocument/2006/relationships/image" Target="../media/image90.png"/><Relationship Id="rId5" Type="http://schemas.openxmlformats.org/officeDocument/2006/relationships/image" Target="../media/image91.png"/><Relationship Id="rId6" Type="http://schemas.openxmlformats.org/officeDocument/2006/relationships/image" Target="../media/image92.png"/><Relationship Id="rId7" Type="http://schemas.openxmlformats.org/officeDocument/2006/relationships/image" Target="../media/image93.png"/><Relationship Id="rId8" Type="http://schemas.openxmlformats.org/officeDocument/2006/relationships/image" Target="../media/image94.png"/><Relationship Id="rId9" Type="http://schemas.openxmlformats.org/officeDocument/2006/relationships/image" Target="../media/image95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6.jpg"/><Relationship Id="rId3" Type="http://schemas.openxmlformats.org/officeDocument/2006/relationships/image" Target="../media/image97.png"/><Relationship Id="rId4" Type="http://schemas.openxmlformats.org/officeDocument/2006/relationships/image" Target="../media/image98.png"/><Relationship Id="rId5" Type="http://schemas.openxmlformats.org/officeDocument/2006/relationships/image" Target="../media/image99.png"/><Relationship Id="rId6" Type="http://schemas.openxmlformats.org/officeDocument/2006/relationships/image" Target="../media/image100.png"/><Relationship Id="rId7" Type="http://schemas.openxmlformats.org/officeDocument/2006/relationships/image" Target="../media/image101.png"/><Relationship Id="rId8" Type="http://schemas.openxmlformats.org/officeDocument/2006/relationships/image" Target="../media/image102.png"/><Relationship Id="rId9" Type="http://schemas.openxmlformats.org/officeDocument/2006/relationships/image" Target="../media/image103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4.jpg"/><Relationship Id="rId3" Type="http://schemas.openxmlformats.org/officeDocument/2006/relationships/image" Target="../media/image105.png"/><Relationship Id="rId4" Type="http://schemas.openxmlformats.org/officeDocument/2006/relationships/image" Target="../media/image106.png"/><Relationship Id="rId5" Type="http://schemas.openxmlformats.org/officeDocument/2006/relationships/image" Target="../media/image107.png"/><Relationship Id="rId6" Type="http://schemas.openxmlformats.org/officeDocument/2006/relationships/image" Target="../media/image108.png"/><Relationship Id="rId7" Type="http://schemas.openxmlformats.org/officeDocument/2006/relationships/image" Target="../media/image109.png"/><Relationship Id="rId8" Type="http://schemas.openxmlformats.org/officeDocument/2006/relationships/image" Target="../media/image110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1.jpg"/><Relationship Id="rId3" Type="http://schemas.openxmlformats.org/officeDocument/2006/relationships/image" Target="../media/image112.png"/><Relationship Id="rId4" Type="http://schemas.openxmlformats.org/officeDocument/2006/relationships/image" Target="../media/image113.png"/><Relationship Id="rId5" Type="http://schemas.openxmlformats.org/officeDocument/2006/relationships/image" Target="../media/image114.png"/><Relationship Id="rId6" Type="http://schemas.openxmlformats.org/officeDocument/2006/relationships/image" Target="../media/image115.png"/><Relationship Id="rId7" Type="http://schemas.openxmlformats.org/officeDocument/2006/relationships/image" Target="../media/image116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7.jpg"/><Relationship Id="rId3" Type="http://schemas.openxmlformats.org/officeDocument/2006/relationships/image" Target="../media/image118.png"/><Relationship Id="rId4" Type="http://schemas.openxmlformats.org/officeDocument/2006/relationships/image" Target="../media/image119.png"/><Relationship Id="rId5" Type="http://schemas.openxmlformats.org/officeDocument/2006/relationships/image" Target="../media/image120.png"/><Relationship Id="rId6" Type="http://schemas.openxmlformats.org/officeDocument/2006/relationships/image" Target="../media/image121.png"/><Relationship Id="rId7" Type="http://schemas.openxmlformats.org/officeDocument/2006/relationships/image" Target="../media/image122.png"/><Relationship Id="rId8" Type="http://schemas.openxmlformats.org/officeDocument/2006/relationships/image" Target="../media/image123.png"/><Relationship Id="rId9" Type="http://schemas.openxmlformats.org/officeDocument/2006/relationships/image" Target="../media/image124.png"/><Relationship Id="rId10" Type="http://schemas.openxmlformats.org/officeDocument/2006/relationships/image" Target="../media/image125.png"/><Relationship Id="rId11" Type="http://schemas.openxmlformats.org/officeDocument/2006/relationships/image" Target="../media/image126.png"/><Relationship Id="rId12" Type="http://schemas.openxmlformats.org/officeDocument/2006/relationships/image" Target="../media/image127.png"/><Relationship Id="rId13" Type="http://schemas.openxmlformats.org/officeDocument/2006/relationships/image" Target="../media/image128.png"/><Relationship Id="rId14" Type="http://schemas.openxmlformats.org/officeDocument/2006/relationships/image" Target="../media/image129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0.jpg"/><Relationship Id="rId3" Type="http://schemas.openxmlformats.org/officeDocument/2006/relationships/image" Target="../media/image131.png"/><Relationship Id="rId4" Type="http://schemas.openxmlformats.org/officeDocument/2006/relationships/image" Target="../media/image132.png"/><Relationship Id="rId5" Type="http://schemas.openxmlformats.org/officeDocument/2006/relationships/image" Target="../media/image133.png"/><Relationship Id="rId6" Type="http://schemas.openxmlformats.org/officeDocument/2006/relationships/image" Target="../media/image134.png"/><Relationship Id="rId7" Type="http://schemas.openxmlformats.org/officeDocument/2006/relationships/image" Target="../media/image135.png"/><Relationship Id="rId8" Type="http://schemas.openxmlformats.org/officeDocument/2006/relationships/image" Target="../media/image136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7.jpg"/><Relationship Id="rId3" Type="http://schemas.openxmlformats.org/officeDocument/2006/relationships/image" Target="../media/image138.png"/><Relationship Id="rId4" Type="http://schemas.openxmlformats.org/officeDocument/2006/relationships/image" Target="../media/image139.png"/><Relationship Id="rId5" Type="http://schemas.openxmlformats.org/officeDocument/2006/relationships/image" Target="../media/image140.png"/><Relationship Id="rId6" Type="http://schemas.openxmlformats.org/officeDocument/2006/relationships/image" Target="../media/image141.png"/><Relationship Id="rId7" Type="http://schemas.openxmlformats.org/officeDocument/2006/relationships/image" Target="../media/image142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3.jpg"/><Relationship Id="rId3" Type="http://schemas.openxmlformats.org/officeDocument/2006/relationships/image" Target="../media/image144.png"/><Relationship Id="rId4" Type="http://schemas.openxmlformats.org/officeDocument/2006/relationships/image" Target="../media/image145.png"/><Relationship Id="rId5" Type="http://schemas.openxmlformats.org/officeDocument/2006/relationships/image" Target="../media/image146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7.jpg"/><Relationship Id="rId3" Type="http://schemas.openxmlformats.org/officeDocument/2006/relationships/image" Target="../media/image148.png"/><Relationship Id="rId4" Type="http://schemas.openxmlformats.org/officeDocument/2006/relationships/image" Target="../media/image149.png"/><Relationship Id="rId5" Type="http://schemas.openxmlformats.org/officeDocument/2006/relationships/image" Target="../media/image150.png"/><Relationship Id="rId6" Type="http://schemas.openxmlformats.org/officeDocument/2006/relationships/image" Target="../media/image151.png"/><Relationship Id="rId7" Type="http://schemas.openxmlformats.org/officeDocument/2006/relationships/image" Target="../media/image152.png"/><Relationship Id="rId8" Type="http://schemas.openxmlformats.org/officeDocument/2006/relationships/image" Target="../media/image153.png"/><Relationship Id="rId9" Type="http://schemas.openxmlformats.org/officeDocument/2006/relationships/image" Target="../media/image154.png"/><Relationship Id="rId10" Type="http://schemas.openxmlformats.org/officeDocument/2006/relationships/image" Target="../media/image155.png"/><Relationship Id="rId11" Type="http://schemas.openxmlformats.org/officeDocument/2006/relationships/image" Target="../media/image156.png"/><Relationship Id="rId12" Type="http://schemas.openxmlformats.org/officeDocument/2006/relationships/image" Target="../media/image157.png"/><Relationship Id="rId13" Type="http://schemas.openxmlformats.org/officeDocument/2006/relationships/image" Target="../media/image158.png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9.jpg"/><Relationship Id="rId3" Type="http://schemas.openxmlformats.org/officeDocument/2006/relationships/image" Target="../media/image160.png"/><Relationship Id="rId4" Type="http://schemas.openxmlformats.org/officeDocument/2006/relationships/image" Target="../media/image161.png"/><Relationship Id="rId5" Type="http://schemas.openxmlformats.org/officeDocument/2006/relationships/image" Target="../media/image162.png"/><Relationship Id="rId6" Type="http://schemas.openxmlformats.org/officeDocument/2006/relationships/image" Target="../media/image163.png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4.jpg"/><Relationship Id="rId3" Type="http://schemas.openxmlformats.org/officeDocument/2006/relationships/image" Target="../media/image165.png"/><Relationship Id="rId4" Type="http://schemas.openxmlformats.org/officeDocument/2006/relationships/image" Target="../media/image166.png"/><Relationship Id="rId5" Type="http://schemas.openxmlformats.org/officeDocument/2006/relationships/image" Target="../media/image167.png"/><Relationship Id="rId6" Type="http://schemas.openxmlformats.org/officeDocument/2006/relationships/image" Target="../media/image168.png"/><Relationship Id="rId7" Type="http://schemas.openxmlformats.org/officeDocument/2006/relationships/image" Target="../media/image169.png"/><Relationship Id="rId8" Type="http://schemas.openxmlformats.org/officeDocument/2006/relationships/image" Target="../media/image170.png"/><Relationship Id="rId9" Type="http://schemas.openxmlformats.org/officeDocument/2006/relationships/image" Target="../media/image171.png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2.jpg"/><Relationship Id="rId3" Type="http://schemas.openxmlformats.org/officeDocument/2006/relationships/image" Target="../media/image173.png"/><Relationship Id="rId4" Type="http://schemas.openxmlformats.org/officeDocument/2006/relationships/image" Target="../media/image174.png"/><Relationship Id="rId5" Type="http://schemas.openxmlformats.org/officeDocument/2006/relationships/image" Target="../media/image175.png"/><Relationship Id="rId6" Type="http://schemas.openxmlformats.org/officeDocument/2006/relationships/image" Target="../media/image176.png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7.jpg"/><Relationship Id="rId3" Type="http://schemas.openxmlformats.org/officeDocument/2006/relationships/image" Target="../media/image178.png"/><Relationship Id="rId4" Type="http://schemas.openxmlformats.org/officeDocument/2006/relationships/image" Target="../media/image179.png"/><Relationship Id="rId5" Type="http://schemas.openxmlformats.org/officeDocument/2006/relationships/image" Target="../media/image180.png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1.jpg"/><Relationship Id="rId3" Type="http://schemas.openxmlformats.org/officeDocument/2006/relationships/image" Target="../media/image182.png"/><Relationship Id="rId4" Type="http://schemas.openxmlformats.org/officeDocument/2006/relationships/image" Target="../media/image183.png"/><Relationship Id="rId5" Type="http://schemas.openxmlformats.org/officeDocument/2006/relationships/image" Target="../media/image184.png"/><Relationship Id="rId6" Type="http://schemas.openxmlformats.org/officeDocument/2006/relationships/image" Target="../media/image185.png"/><Relationship Id="rId7" Type="http://schemas.openxmlformats.org/officeDocument/2006/relationships/image" Target="../media/image186.png"/><Relationship Id="rId8" Type="http://schemas.openxmlformats.org/officeDocument/2006/relationships/image" Target="../media/image187.png"/><Relationship Id="rId9" Type="http://schemas.openxmlformats.org/officeDocument/2006/relationships/image" Target="../media/image188.png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9.jpg"/><Relationship Id="rId3" Type="http://schemas.openxmlformats.org/officeDocument/2006/relationships/image" Target="../media/image190.png"/><Relationship Id="rId4" Type="http://schemas.openxmlformats.org/officeDocument/2006/relationships/image" Target="../media/image191.png"/><Relationship Id="rId5" Type="http://schemas.openxmlformats.org/officeDocument/2006/relationships/image" Target="../media/image192.png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3.jpg"/><Relationship Id="rId3" Type="http://schemas.openxmlformats.org/officeDocument/2006/relationships/image" Target="../media/image194.png"/><Relationship Id="rId4" Type="http://schemas.openxmlformats.org/officeDocument/2006/relationships/image" Target="../media/image195.png"/><Relationship Id="rId5" Type="http://schemas.openxmlformats.org/officeDocument/2006/relationships/image" Target="../media/image196.png"/><Relationship Id="rId6" Type="http://schemas.openxmlformats.org/officeDocument/2006/relationships/image" Target="../media/image197.png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8.jpg"/><Relationship Id="rId3" Type="http://schemas.openxmlformats.org/officeDocument/2006/relationships/image" Target="../media/image199.png"/><Relationship Id="rId4" Type="http://schemas.openxmlformats.org/officeDocument/2006/relationships/image" Target="../media/image200.png"/><Relationship Id="rId5" Type="http://schemas.openxmlformats.org/officeDocument/2006/relationships/image" Target="../media/image201.png"/><Relationship Id="rId6" Type="http://schemas.openxmlformats.org/officeDocument/2006/relationships/image" Target="../media/image202.png"/><Relationship Id="rId7" Type="http://schemas.openxmlformats.org/officeDocument/2006/relationships/image" Target="../media/image203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b0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" y="1685925"/>
            <a:ext cx="2085975" cy="123825"/>
          </a:xfrm>
          <a:prstGeom prst="rect">
            <a:avLst/>
          </a:prstGeom>
        </p:spPr>
      </p:pic>
      <p:pic>
        <p:nvPicPr>
          <p:cNvPr id="4" name="Picture 3" descr="b01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0562" y="2081212"/>
            <a:ext cx="3900488" cy="1228725"/>
          </a:xfrm>
          <a:prstGeom prst="rect">
            <a:avLst/>
          </a:prstGeom>
        </p:spPr>
      </p:pic>
      <p:pic>
        <p:nvPicPr>
          <p:cNvPr id="5" name="Picture 4" descr="b02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1038" y="3467100"/>
            <a:ext cx="5776912" cy="628650"/>
          </a:xfrm>
          <a:prstGeom prst="rect">
            <a:avLst/>
          </a:prstGeom>
        </p:spPr>
      </p:pic>
      <p:pic>
        <p:nvPicPr>
          <p:cNvPr id="6" name="Picture 5" descr="b03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1038" y="4362450"/>
            <a:ext cx="5133975" cy="771525"/>
          </a:xfrm>
          <a:prstGeom prst="rect">
            <a:avLst/>
          </a:prstGeom>
        </p:spPr>
      </p:pic>
      <p:pic>
        <p:nvPicPr>
          <p:cNvPr id="7" name="Picture 6" descr="b04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76275" y="485775"/>
            <a:ext cx="1628775" cy="361950"/>
          </a:xfrm>
          <a:prstGeom prst="rect">
            <a:avLst/>
          </a:prstGeom>
        </p:spPr>
      </p:pic>
      <p:pic>
        <p:nvPicPr>
          <p:cNvPr id="8" name="Picture 7" descr="b05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85800" y="6315075"/>
            <a:ext cx="3262312" cy="119063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accel="500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600" accel="5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8" dur="600" fill="hold" accel="50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20"/>
                            </p:stCondLst>
                            <p:childTnLst>
                              <p:par>
                                <p:cTn id="10" presetID="10" presetClass="entr" presetSubtype="0" fill="hold" grpId="0" nodeType="withEffect" accel="500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600" accel="5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13" dur="600" fill="hold" accel="50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40"/>
                            </p:stCondLst>
                            <p:childTnLst>
                              <p:par>
                                <p:cTn id="15" presetID="10" presetClass="entr" presetSubtype="0" fill="hold" grpId="0" nodeType="withEffect" accel="500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600" accel="5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18" dur="600" fill="hold" accel="50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60"/>
                            </p:stCondLst>
                            <p:childTnLst>
                              <p:par>
                                <p:cTn id="20" presetID="10" presetClass="entr" presetSubtype="0" fill="hold" grpId="0" nodeType="withEffect" accel="500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600" accel="5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23" dur="600" fill="hold" accel="50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80"/>
                            </p:stCondLst>
                            <p:childTnLst>
                              <p:par>
                                <p:cTn id="25" presetID="10" presetClass="entr" presetSubtype="0" fill="hold" grpId="0" nodeType="withEffect" accel="500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600" accel="50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28" dur="600" fill="hold" accel="50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600"/>
                            </p:stCondLst>
                            <p:childTnLst>
                              <p:par>
                                <p:cTn id="30" presetID="10" presetClass="entr" presetSubtype="0" fill="hold" grpId="0" nodeType="withEffect" accel="500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600" accel="50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33" dur="600" fill="hold" accel="50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</p:bld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b0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1038" y="1166812"/>
            <a:ext cx="1457325" cy="123825"/>
          </a:xfrm>
          <a:prstGeom prst="rect">
            <a:avLst/>
          </a:prstGeom>
        </p:spPr>
      </p:pic>
      <p:pic>
        <p:nvPicPr>
          <p:cNvPr id="4" name="Picture 3" descr="b01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5325" y="1471612"/>
            <a:ext cx="2509838" cy="257175"/>
          </a:xfrm>
          <a:prstGeom prst="rect">
            <a:avLst/>
          </a:prstGeom>
        </p:spPr>
      </p:pic>
      <p:pic>
        <p:nvPicPr>
          <p:cNvPr id="5" name="Picture 4" descr="b02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1038" y="1990725"/>
            <a:ext cx="9120188" cy="738188"/>
          </a:xfrm>
          <a:prstGeom prst="rect">
            <a:avLst/>
          </a:prstGeom>
        </p:spPr>
      </p:pic>
      <p:pic>
        <p:nvPicPr>
          <p:cNvPr id="6" name="Picture 5" descr="b03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6275" y="2957512"/>
            <a:ext cx="3524250" cy="1447800"/>
          </a:xfrm>
          <a:prstGeom prst="rect">
            <a:avLst/>
          </a:prstGeom>
        </p:spPr>
      </p:pic>
      <p:pic>
        <p:nvPicPr>
          <p:cNvPr id="7" name="Picture 6" descr="b04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33875" y="2957512"/>
            <a:ext cx="3524250" cy="1447800"/>
          </a:xfrm>
          <a:prstGeom prst="rect">
            <a:avLst/>
          </a:prstGeom>
        </p:spPr>
      </p:pic>
      <p:pic>
        <p:nvPicPr>
          <p:cNvPr id="8" name="Picture 7" descr="b05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991475" y="2957512"/>
            <a:ext cx="3524250" cy="1447800"/>
          </a:xfrm>
          <a:prstGeom prst="rect">
            <a:avLst/>
          </a:prstGeom>
        </p:spPr>
      </p:pic>
      <p:pic>
        <p:nvPicPr>
          <p:cNvPr id="9" name="Picture 8" descr="b06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76275" y="4538662"/>
            <a:ext cx="3524250" cy="1557338"/>
          </a:xfrm>
          <a:prstGeom prst="rect">
            <a:avLst/>
          </a:prstGeom>
        </p:spPr>
      </p:pic>
      <p:pic>
        <p:nvPicPr>
          <p:cNvPr id="10" name="Picture 9" descr="b07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333875" y="4538662"/>
            <a:ext cx="3524250" cy="1557338"/>
          </a:xfrm>
          <a:prstGeom prst="rect">
            <a:avLst/>
          </a:prstGeom>
        </p:spPr>
      </p:pic>
      <p:pic>
        <p:nvPicPr>
          <p:cNvPr id="11" name="Picture 10" descr="b08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991475" y="4538662"/>
            <a:ext cx="3524250" cy="1557338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accel="500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600" accel="5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8" dur="600" fill="hold" accel="50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20"/>
                            </p:stCondLst>
                            <p:childTnLst>
                              <p:par>
                                <p:cTn id="10" presetID="10" presetClass="entr" presetSubtype="0" fill="hold" grpId="0" nodeType="withEffect" accel="500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600" accel="5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13" dur="600" fill="hold" accel="50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40"/>
                            </p:stCondLst>
                            <p:childTnLst>
                              <p:par>
                                <p:cTn id="15" presetID="10" presetClass="entr" presetSubtype="0" fill="hold" grpId="0" nodeType="withEffect" accel="500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600" accel="5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18" dur="600" fill="hold" accel="50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60"/>
                            </p:stCondLst>
                            <p:childTnLst>
                              <p:par>
                                <p:cTn id="20" presetID="10" presetClass="entr" presetSubtype="0" fill="hold" grpId="0" nodeType="withEffect" accel="500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600" accel="5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23" dur="600" fill="hold" accel="50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80"/>
                            </p:stCondLst>
                            <p:childTnLst>
                              <p:par>
                                <p:cTn id="25" presetID="10" presetClass="entr" presetSubtype="0" fill="hold" grpId="0" nodeType="withEffect" accel="500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600" accel="50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28" dur="600" fill="hold" accel="50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600"/>
                            </p:stCondLst>
                            <p:childTnLst>
                              <p:par>
                                <p:cTn id="30" presetID="10" presetClass="entr" presetSubtype="0" fill="hold" grpId="0" nodeType="withEffect" accel="500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600" accel="50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33" dur="600" fill="hold" accel="50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720"/>
                            </p:stCondLst>
                            <p:childTnLst>
                              <p:par>
                                <p:cTn id="35" presetID="10" presetClass="entr" presetSubtype="0" fill="hold" grpId="0" nodeType="withEffect" accel="500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600" accel="50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38" dur="600" fill="hold" accel="50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840"/>
                            </p:stCondLst>
                            <p:childTnLst>
                              <p:par>
                                <p:cTn id="40" presetID="10" presetClass="entr" presetSubtype="0" fill="hold" grpId="0" nodeType="withEffect" accel="500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600" accel="50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43" dur="600" fill="hold" accel="50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960"/>
                            </p:stCondLst>
                            <p:childTnLst>
                              <p:par>
                                <p:cTn id="45" presetID="10" presetClass="entr" presetSubtype="0" fill="hold" grpId="0" nodeType="withEffect" accel="500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600" accel="50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48" dur="600" fill="hold" accel="50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</p:bld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b0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1038" y="1166812"/>
            <a:ext cx="1238250" cy="123825"/>
          </a:xfrm>
          <a:prstGeom prst="rect">
            <a:avLst/>
          </a:prstGeom>
        </p:spPr>
      </p:pic>
      <p:pic>
        <p:nvPicPr>
          <p:cNvPr id="4" name="Picture 3" descr="b01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5800" y="1457325"/>
            <a:ext cx="8410575" cy="352425"/>
          </a:xfrm>
          <a:prstGeom prst="rect">
            <a:avLst/>
          </a:prstGeom>
        </p:spPr>
      </p:pic>
      <p:pic>
        <p:nvPicPr>
          <p:cNvPr id="5" name="Picture 4" descr="b02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5800" y="1990725"/>
            <a:ext cx="8539162" cy="190500"/>
          </a:xfrm>
          <a:prstGeom prst="rect">
            <a:avLst/>
          </a:prstGeom>
        </p:spPr>
      </p:pic>
      <p:pic>
        <p:nvPicPr>
          <p:cNvPr id="6" name="Picture 5" descr="b03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6275" y="2333625"/>
            <a:ext cx="4414838" cy="1009650"/>
          </a:xfrm>
          <a:prstGeom prst="rect">
            <a:avLst/>
          </a:prstGeom>
        </p:spPr>
      </p:pic>
      <p:pic>
        <p:nvPicPr>
          <p:cNvPr id="7" name="Picture 6" descr="b04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76275" y="3438525"/>
            <a:ext cx="4414838" cy="1009650"/>
          </a:xfrm>
          <a:prstGeom prst="rect">
            <a:avLst/>
          </a:prstGeom>
        </p:spPr>
      </p:pic>
      <p:pic>
        <p:nvPicPr>
          <p:cNvPr id="8" name="Picture 7" descr="b05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76275" y="4543425"/>
            <a:ext cx="4414838" cy="1004887"/>
          </a:xfrm>
          <a:prstGeom prst="rect">
            <a:avLst/>
          </a:prstGeom>
        </p:spPr>
      </p:pic>
      <p:pic>
        <p:nvPicPr>
          <p:cNvPr id="9" name="Picture 8" descr="b06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5800" y="5653088"/>
            <a:ext cx="3914775" cy="371475"/>
          </a:xfrm>
          <a:prstGeom prst="rect">
            <a:avLst/>
          </a:prstGeom>
        </p:spPr>
      </p:pic>
      <p:pic>
        <p:nvPicPr>
          <p:cNvPr id="10" name="Picture 9" descr="b07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338762" y="2333625"/>
            <a:ext cx="6176962" cy="4105275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accel="500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600" accel="5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8" dur="600" fill="hold" accel="50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20"/>
                            </p:stCondLst>
                            <p:childTnLst>
                              <p:par>
                                <p:cTn id="10" presetID="10" presetClass="entr" presetSubtype="0" fill="hold" grpId="0" nodeType="withEffect" accel="500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600" accel="5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13" dur="600" fill="hold" accel="50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40"/>
                            </p:stCondLst>
                            <p:childTnLst>
                              <p:par>
                                <p:cTn id="15" presetID="10" presetClass="entr" presetSubtype="0" fill="hold" grpId="0" nodeType="withEffect" accel="500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600" accel="5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18" dur="600" fill="hold" accel="50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60"/>
                            </p:stCondLst>
                            <p:childTnLst>
                              <p:par>
                                <p:cTn id="20" presetID="10" presetClass="entr" presetSubtype="0" fill="hold" grpId="0" nodeType="withEffect" accel="500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600" accel="5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23" dur="600" fill="hold" accel="50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80"/>
                            </p:stCondLst>
                            <p:childTnLst>
                              <p:par>
                                <p:cTn id="25" presetID="10" presetClass="entr" presetSubtype="0" fill="hold" grpId="0" nodeType="withEffect" accel="500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600" accel="50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28" dur="600" fill="hold" accel="50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600"/>
                            </p:stCondLst>
                            <p:childTnLst>
                              <p:par>
                                <p:cTn id="30" presetID="10" presetClass="entr" presetSubtype="0" fill="hold" grpId="0" nodeType="withEffect" accel="500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600" accel="50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33" dur="600" fill="hold" accel="50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720"/>
                            </p:stCondLst>
                            <p:childTnLst>
                              <p:par>
                                <p:cTn id="35" presetID="10" presetClass="entr" presetSubtype="0" fill="hold" grpId="0" nodeType="withEffect" accel="500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600" accel="50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38" dur="600" fill="hold" accel="50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840"/>
                            </p:stCondLst>
                            <p:childTnLst>
                              <p:par>
                                <p:cTn id="40" presetID="10" presetClass="entr" presetSubtype="0" fill="hold" grpId="0" nodeType="withEffect" accel="500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600" accel="50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43" dur="600" fill="hold" accel="50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  <p:bldP spid="9" grpId="0"/>
      <p:bldP spid="10" grpId="0"/>
    </p:bld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b0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1038" y="1166812"/>
            <a:ext cx="2366962" cy="123825"/>
          </a:xfrm>
          <a:prstGeom prst="rect">
            <a:avLst/>
          </a:prstGeom>
        </p:spPr>
      </p:pic>
      <p:pic>
        <p:nvPicPr>
          <p:cNvPr id="4" name="Picture 3" descr="b01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5800" y="1457325"/>
            <a:ext cx="7286625" cy="352425"/>
          </a:xfrm>
          <a:prstGeom prst="rect">
            <a:avLst/>
          </a:prstGeom>
        </p:spPr>
      </p:pic>
      <p:pic>
        <p:nvPicPr>
          <p:cNvPr id="5" name="Picture 4" descr="b02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6275" y="1928812"/>
            <a:ext cx="5343525" cy="4281488"/>
          </a:xfrm>
          <a:prstGeom prst="rect">
            <a:avLst/>
          </a:prstGeom>
        </p:spPr>
      </p:pic>
      <p:pic>
        <p:nvPicPr>
          <p:cNvPr id="6" name="Picture 5" descr="b03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72200" y="1928812"/>
            <a:ext cx="5343525" cy="4281488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accel="500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600" accel="5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8" dur="600" fill="hold" accel="50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20"/>
                            </p:stCondLst>
                            <p:childTnLst>
                              <p:par>
                                <p:cTn id="10" presetID="10" presetClass="entr" presetSubtype="0" fill="hold" grpId="0" nodeType="withEffect" accel="500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600" accel="5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13" dur="600" fill="hold" accel="50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40"/>
                            </p:stCondLst>
                            <p:childTnLst>
                              <p:par>
                                <p:cTn id="15" presetID="10" presetClass="entr" presetSubtype="0" fill="hold" grpId="0" nodeType="withEffect" accel="500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600" accel="5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18" dur="600" fill="hold" accel="50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60"/>
                            </p:stCondLst>
                            <p:childTnLst>
                              <p:par>
                                <p:cTn id="20" presetID="10" presetClass="entr" presetSubtype="0" fill="hold" grpId="0" nodeType="withEffect" accel="500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600" accel="5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23" dur="600" fill="hold" accel="50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</p:bld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b0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1038" y="1166812"/>
            <a:ext cx="1238250" cy="123825"/>
          </a:xfrm>
          <a:prstGeom prst="rect">
            <a:avLst/>
          </a:prstGeom>
        </p:spPr>
      </p:pic>
      <p:pic>
        <p:nvPicPr>
          <p:cNvPr id="4" name="Picture 3" descr="b01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1038" y="1457325"/>
            <a:ext cx="5053012" cy="352425"/>
          </a:xfrm>
          <a:prstGeom prst="rect">
            <a:avLst/>
          </a:prstGeom>
        </p:spPr>
      </p:pic>
      <p:pic>
        <p:nvPicPr>
          <p:cNvPr id="5" name="Picture 4" descr="b02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3375" y="1624012"/>
            <a:ext cx="2662238" cy="1304925"/>
          </a:xfrm>
          <a:prstGeom prst="rect">
            <a:avLst/>
          </a:prstGeom>
        </p:spPr>
      </p:pic>
      <p:pic>
        <p:nvPicPr>
          <p:cNvPr id="6" name="Picture 5" descr="b03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1038" y="2709862"/>
            <a:ext cx="5091112" cy="180975"/>
          </a:xfrm>
          <a:prstGeom prst="rect">
            <a:avLst/>
          </a:prstGeom>
        </p:spPr>
      </p:pic>
      <p:pic>
        <p:nvPicPr>
          <p:cNvPr id="7" name="Picture 6" descr="b04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76275" y="3124200"/>
            <a:ext cx="6400800" cy="1852612"/>
          </a:xfrm>
          <a:prstGeom prst="rect">
            <a:avLst/>
          </a:prstGeom>
        </p:spPr>
      </p:pic>
      <p:pic>
        <p:nvPicPr>
          <p:cNvPr id="8" name="Picture 7" descr="b05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76275" y="5176838"/>
            <a:ext cx="6405562" cy="881062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accel="500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600" accel="5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8" dur="600" fill="hold" accel="50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20"/>
                            </p:stCondLst>
                            <p:childTnLst>
                              <p:par>
                                <p:cTn id="10" presetID="10" presetClass="entr" presetSubtype="0" fill="hold" grpId="0" nodeType="withEffect" accel="500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600" accel="5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13" dur="600" fill="hold" accel="50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40"/>
                            </p:stCondLst>
                            <p:childTnLst>
                              <p:par>
                                <p:cTn id="15" presetID="10" presetClass="entr" presetSubtype="0" fill="hold" grpId="0" nodeType="withEffect" accel="500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600" accel="5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18" dur="600" fill="hold" accel="50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60"/>
                            </p:stCondLst>
                            <p:childTnLst>
                              <p:par>
                                <p:cTn id="20" presetID="10" presetClass="entr" presetSubtype="0" fill="hold" grpId="0" nodeType="withEffect" accel="500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600" accel="5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23" dur="600" fill="hold" accel="50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80"/>
                            </p:stCondLst>
                            <p:childTnLst>
                              <p:par>
                                <p:cTn id="25" presetID="10" presetClass="entr" presetSubtype="0" fill="hold" grpId="0" nodeType="withEffect" accel="500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600" accel="50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28" dur="600" fill="hold" accel="50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600"/>
                            </p:stCondLst>
                            <p:childTnLst>
                              <p:par>
                                <p:cTn id="30" presetID="10" presetClass="entr" presetSubtype="0" fill="hold" grpId="0" nodeType="withEffect" accel="500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600" accel="50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33" dur="600" fill="hold" accel="50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</p:bld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b0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1038" y="1166812"/>
            <a:ext cx="1490662" cy="123825"/>
          </a:xfrm>
          <a:prstGeom prst="rect">
            <a:avLst/>
          </a:prstGeom>
        </p:spPr>
      </p:pic>
      <p:pic>
        <p:nvPicPr>
          <p:cNvPr id="4" name="Picture 3" descr="b01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5325" y="1447800"/>
            <a:ext cx="6881812" cy="328612"/>
          </a:xfrm>
          <a:prstGeom prst="rect">
            <a:avLst/>
          </a:prstGeom>
        </p:spPr>
      </p:pic>
      <p:pic>
        <p:nvPicPr>
          <p:cNvPr id="5" name="Picture 4" descr="b02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6275" y="1890713"/>
            <a:ext cx="4067175" cy="1790700"/>
          </a:xfrm>
          <a:prstGeom prst="rect">
            <a:avLst/>
          </a:prstGeom>
        </p:spPr>
      </p:pic>
      <p:pic>
        <p:nvPicPr>
          <p:cNvPr id="6" name="Picture 5" descr="b03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43512" y="2847975"/>
            <a:ext cx="1704975" cy="1743075"/>
          </a:xfrm>
          <a:prstGeom prst="rect">
            <a:avLst/>
          </a:prstGeom>
        </p:spPr>
      </p:pic>
      <p:pic>
        <p:nvPicPr>
          <p:cNvPr id="7" name="Picture 6" descr="b04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448550" y="1890713"/>
            <a:ext cx="4067175" cy="1790700"/>
          </a:xfrm>
          <a:prstGeom prst="rect">
            <a:avLst/>
          </a:prstGeom>
        </p:spPr>
      </p:pic>
      <p:pic>
        <p:nvPicPr>
          <p:cNvPr id="8" name="Picture 7" descr="b05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76275" y="3795713"/>
            <a:ext cx="4067175" cy="1785938"/>
          </a:xfrm>
          <a:prstGeom prst="rect">
            <a:avLst/>
          </a:prstGeom>
        </p:spPr>
      </p:pic>
      <p:pic>
        <p:nvPicPr>
          <p:cNvPr id="9" name="Picture 8" descr="b06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448550" y="3795713"/>
            <a:ext cx="4067175" cy="1785938"/>
          </a:xfrm>
          <a:prstGeom prst="rect">
            <a:avLst/>
          </a:prstGeom>
        </p:spPr>
      </p:pic>
      <p:pic>
        <p:nvPicPr>
          <p:cNvPr id="10" name="Picture 9" descr="b07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76275" y="5695950"/>
            <a:ext cx="10839450" cy="523875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accel="500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600" accel="5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8" dur="600" fill="hold" accel="50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20"/>
                            </p:stCondLst>
                            <p:childTnLst>
                              <p:par>
                                <p:cTn id="10" presetID="10" presetClass="entr" presetSubtype="0" fill="hold" grpId="0" nodeType="withEffect" accel="500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600" accel="5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13" dur="600" fill="hold" accel="50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40"/>
                            </p:stCondLst>
                            <p:childTnLst>
                              <p:par>
                                <p:cTn id="15" presetID="10" presetClass="entr" presetSubtype="0" fill="hold" grpId="0" nodeType="withEffect" accel="500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600" accel="5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18" dur="600" fill="hold" accel="50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60"/>
                            </p:stCondLst>
                            <p:childTnLst>
                              <p:par>
                                <p:cTn id="20" presetID="10" presetClass="entr" presetSubtype="0" fill="hold" grpId="0" nodeType="withEffect" accel="500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600" accel="5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23" dur="600" fill="hold" accel="50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80"/>
                            </p:stCondLst>
                            <p:childTnLst>
                              <p:par>
                                <p:cTn id="25" presetID="10" presetClass="entr" presetSubtype="0" fill="hold" grpId="0" nodeType="withEffect" accel="500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600" accel="50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28" dur="600" fill="hold" accel="50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600"/>
                            </p:stCondLst>
                            <p:childTnLst>
                              <p:par>
                                <p:cTn id="30" presetID="10" presetClass="entr" presetSubtype="0" fill="hold" grpId="0" nodeType="withEffect" accel="500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600" accel="50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33" dur="600" fill="hold" accel="50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720"/>
                            </p:stCondLst>
                            <p:childTnLst>
                              <p:par>
                                <p:cTn id="35" presetID="10" presetClass="entr" presetSubtype="0" fill="hold" grpId="0" nodeType="withEffect" accel="500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600" accel="50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38" dur="600" fill="hold" accel="50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840"/>
                            </p:stCondLst>
                            <p:childTnLst>
                              <p:par>
                                <p:cTn id="40" presetID="10" presetClass="entr" presetSubtype="0" fill="hold" grpId="0" nodeType="withEffect" accel="500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600" accel="50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43" dur="600" fill="hold" accel="50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  <p:bldP spid="9" grpId="0"/>
      <p:bldP spid="10" grpId="0"/>
    </p:bld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b0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1038" y="1166812"/>
            <a:ext cx="1609725" cy="123825"/>
          </a:xfrm>
          <a:prstGeom prst="rect">
            <a:avLst/>
          </a:prstGeom>
        </p:spPr>
      </p:pic>
      <p:pic>
        <p:nvPicPr>
          <p:cNvPr id="4" name="Picture 3" descr="b01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5325" y="1457325"/>
            <a:ext cx="4886325" cy="352425"/>
          </a:xfrm>
          <a:prstGeom prst="rect">
            <a:avLst/>
          </a:prstGeom>
        </p:spPr>
      </p:pic>
      <p:pic>
        <p:nvPicPr>
          <p:cNvPr id="5" name="Picture 4" descr="b02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6275" y="1928812"/>
            <a:ext cx="2624138" cy="2095500"/>
          </a:xfrm>
          <a:prstGeom prst="rect">
            <a:avLst/>
          </a:prstGeom>
        </p:spPr>
      </p:pic>
      <p:pic>
        <p:nvPicPr>
          <p:cNvPr id="6" name="Picture 5" descr="b03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14712" y="1928812"/>
            <a:ext cx="2624138" cy="2095500"/>
          </a:xfrm>
          <a:prstGeom prst="rect">
            <a:avLst/>
          </a:prstGeom>
        </p:spPr>
      </p:pic>
      <p:pic>
        <p:nvPicPr>
          <p:cNvPr id="7" name="Picture 6" descr="b04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53150" y="1928812"/>
            <a:ext cx="2624138" cy="2095500"/>
          </a:xfrm>
          <a:prstGeom prst="rect">
            <a:avLst/>
          </a:prstGeom>
        </p:spPr>
      </p:pic>
      <p:pic>
        <p:nvPicPr>
          <p:cNvPr id="8" name="Picture 7" descr="b05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891588" y="1928812"/>
            <a:ext cx="2624138" cy="2095500"/>
          </a:xfrm>
          <a:prstGeom prst="rect">
            <a:avLst/>
          </a:prstGeom>
        </p:spPr>
      </p:pic>
      <p:pic>
        <p:nvPicPr>
          <p:cNvPr id="9" name="Picture 8" descr="b06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76275" y="4138613"/>
            <a:ext cx="2624138" cy="1638300"/>
          </a:xfrm>
          <a:prstGeom prst="rect">
            <a:avLst/>
          </a:prstGeom>
        </p:spPr>
      </p:pic>
      <p:pic>
        <p:nvPicPr>
          <p:cNvPr id="10" name="Picture 9" descr="b07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414712" y="4138613"/>
            <a:ext cx="2624138" cy="1638300"/>
          </a:xfrm>
          <a:prstGeom prst="rect">
            <a:avLst/>
          </a:prstGeom>
        </p:spPr>
      </p:pic>
      <p:pic>
        <p:nvPicPr>
          <p:cNvPr id="11" name="Picture 10" descr="b08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153150" y="4138613"/>
            <a:ext cx="2624138" cy="1638300"/>
          </a:xfrm>
          <a:prstGeom prst="rect">
            <a:avLst/>
          </a:prstGeom>
        </p:spPr>
      </p:pic>
      <p:pic>
        <p:nvPicPr>
          <p:cNvPr id="12" name="Picture 11" descr="b09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891588" y="4138613"/>
            <a:ext cx="2624138" cy="1638300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accel="500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600" accel="5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8" dur="600" fill="hold" accel="50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20"/>
                            </p:stCondLst>
                            <p:childTnLst>
                              <p:par>
                                <p:cTn id="10" presetID="10" presetClass="entr" presetSubtype="0" fill="hold" grpId="0" nodeType="withEffect" accel="500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600" accel="5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13" dur="600" fill="hold" accel="50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40"/>
                            </p:stCondLst>
                            <p:childTnLst>
                              <p:par>
                                <p:cTn id="15" presetID="10" presetClass="entr" presetSubtype="0" fill="hold" grpId="0" nodeType="withEffect" accel="500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600" accel="5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18" dur="600" fill="hold" accel="50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60"/>
                            </p:stCondLst>
                            <p:childTnLst>
                              <p:par>
                                <p:cTn id="20" presetID="10" presetClass="entr" presetSubtype="0" fill="hold" grpId="0" nodeType="withEffect" accel="500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600" accel="5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23" dur="600" fill="hold" accel="50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80"/>
                            </p:stCondLst>
                            <p:childTnLst>
                              <p:par>
                                <p:cTn id="25" presetID="10" presetClass="entr" presetSubtype="0" fill="hold" grpId="0" nodeType="withEffect" accel="500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600" accel="50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28" dur="600" fill="hold" accel="50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600"/>
                            </p:stCondLst>
                            <p:childTnLst>
                              <p:par>
                                <p:cTn id="30" presetID="10" presetClass="entr" presetSubtype="0" fill="hold" grpId="0" nodeType="withEffect" accel="500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600" accel="50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33" dur="600" fill="hold" accel="50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720"/>
                            </p:stCondLst>
                            <p:childTnLst>
                              <p:par>
                                <p:cTn id="35" presetID="10" presetClass="entr" presetSubtype="0" fill="hold" grpId="0" nodeType="withEffect" accel="500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600" accel="50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38" dur="600" fill="hold" accel="50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840"/>
                            </p:stCondLst>
                            <p:childTnLst>
                              <p:par>
                                <p:cTn id="40" presetID="10" presetClass="entr" presetSubtype="0" fill="hold" grpId="0" nodeType="withEffect" accel="500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600" accel="50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43" dur="600" fill="hold" accel="50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960"/>
                            </p:stCondLst>
                            <p:childTnLst>
                              <p:par>
                                <p:cTn id="45" presetID="10" presetClass="entr" presetSubtype="0" fill="hold" grpId="0" nodeType="withEffect" accel="500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600" accel="50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48" dur="600" fill="hold" accel="50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080"/>
                            </p:stCondLst>
                            <p:childTnLst>
                              <p:par>
                                <p:cTn id="50" presetID="10" presetClass="entr" presetSubtype="0" fill="hold" grpId="0" nodeType="withEffect" accel="500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600" accel="50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53" dur="600" fill="hold" accel="50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</p:bld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b06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53362" y="2238375"/>
            <a:ext cx="2962275" cy="3300412"/>
          </a:xfrm>
          <a:prstGeom prst="rect">
            <a:avLst/>
          </a:prstGeom>
        </p:spPr>
      </p:pic>
      <p:pic>
        <p:nvPicPr>
          <p:cNvPr id="4" name="Picture 3" descr="b00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1038" y="1166812"/>
            <a:ext cx="2000250" cy="123825"/>
          </a:xfrm>
          <a:prstGeom prst="rect">
            <a:avLst/>
          </a:prstGeom>
        </p:spPr>
      </p:pic>
      <p:pic>
        <p:nvPicPr>
          <p:cNvPr id="5" name="Picture 4" descr="b01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5325" y="1457325"/>
            <a:ext cx="5838825" cy="352425"/>
          </a:xfrm>
          <a:prstGeom prst="rect">
            <a:avLst/>
          </a:prstGeom>
        </p:spPr>
      </p:pic>
      <p:pic>
        <p:nvPicPr>
          <p:cNvPr id="6" name="Picture 5" descr="b02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1038" y="1990725"/>
            <a:ext cx="5086350" cy="190500"/>
          </a:xfrm>
          <a:prstGeom prst="rect">
            <a:avLst/>
          </a:prstGeom>
        </p:spPr>
      </p:pic>
      <p:pic>
        <p:nvPicPr>
          <p:cNvPr id="7" name="Picture 6" descr="b03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76275" y="2333625"/>
            <a:ext cx="6162675" cy="1004887"/>
          </a:xfrm>
          <a:prstGeom prst="rect">
            <a:avLst/>
          </a:prstGeom>
        </p:spPr>
      </p:pic>
      <p:pic>
        <p:nvPicPr>
          <p:cNvPr id="8" name="Picture 7" descr="b04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76275" y="3452812"/>
            <a:ext cx="6162675" cy="1066800"/>
          </a:xfrm>
          <a:prstGeom prst="rect">
            <a:avLst/>
          </a:prstGeom>
        </p:spPr>
      </p:pic>
      <p:pic>
        <p:nvPicPr>
          <p:cNvPr id="9" name="Picture 8" descr="b05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95312" y="4700588"/>
            <a:ext cx="6243638" cy="1362075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accel="500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900" accel="5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20"/>
                            </p:stCondLst>
                            <p:childTnLst>
                              <p:par>
                                <p:cTn id="10" presetID="10" presetClass="entr" presetSubtype="0" fill="hold" grpId="0" nodeType="withEffect" accel="500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600" accel="5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13" dur="600" fill="hold" accel="50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40"/>
                            </p:stCondLst>
                            <p:childTnLst>
                              <p:par>
                                <p:cTn id="15" presetID="10" presetClass="entr" presetSubtype="0" fill="hold" grpId="0" nodeType="withEffect" accel="500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600" accel="5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18" dur="600" fill="hold" accel="50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60"/>
                            </p:stCondLst>
                            <p:childTnLst>
                              <p:par>
                                <p:cTn id="20" presetID="10" presetClass="entr" presetSubtype="0" fill="hold" grpId="0" nodeType="withEffect" accel="500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600" accel="5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23" dur="600" fill="hold" accel="50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80"/>
                            </p:stCondLst>
                            <p:childTnLst>
                              <p:par>
                                <p:cTn id="25" presetID="10" presetClass="entr" presetSubtype="0" fill="hold" grpId="0" nodeType="withEffect" accel="500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600" accel="50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28" dur="600" fill="hold" accel="50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600"/>
                            </p:stCondLst>
                            <p:childTnLst>
                              <p:par>
                                <p:cTn id="30" presetID="10" presetClass="entr" presetSubtype="0" fill="hold" grpId="0" nodeType="withEffect" accel="500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600" accel="50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33" dur="600" fill="hold" accel="50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720"/>
                            </p:stCondLst>
                            <p:childTnLst>
                              <p:par>
                                <p:cTn id="35" presetID="10" presetClass="entr" presetSubtype="0" fill="hold" grpId="0" nodeType="withEffect" accel="500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600" accel="50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38" dur="600" fill="hold" accel="50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  <p:bldP spid="9" grpId="0"/>
    </p:bld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b0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1038" y="1166812"/>
            <a:ext cx="1528762" cy="123825"/>
          </a:xfrm>
          <a:prstGeom prst="rect">
            <a:avLst/>
          </a:prstGeom>
        </p:spPr>
      </p:pic>
      <p:pic>
        <p:nvPicPr>
          <p:cNvPr id="4" name="Picture 3" descr="b01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5325" y="1457325"/>
            <a:ext cx="7634288" cy="352425"/>
          </a:xfrm>
          <a:prstGeom prst="rect">
            <a:avLst/>
          </a:prstGeom>
        </p:spPr>
      </p:pic>
      <p:pic>
        <p:nvPicPr>
          <p:cNvPr id="5" name="Picture 4" descr="b02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6275" y="1928812"/>
            <a:ext cx="5353050" cy="1924050"/>
          </a:xfrm>
          <a:prstGeom prst="rect">
            <a:avLst/>
          </a:prstGeom>
        </p:spPr>
      </p:pic>
      <p:pic>
        <p:nvPicPr>
          <p:cNvPr id="6" name="Picture 5" descr="b03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62675" y="1928812"/>
            <a:ext cx="5353050" cy="1924050"/>
          </a:xfrm>
          <a:prstGeom prst="rect">
            <a:avLst/>
          </a:prstGeom>
        </p:spPr>
      </p:pic>
      <p:pic>
        <p:nvPicPr>
          <p:cNvPr id="7" name="Picture 6" descr="b04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76275" y="3986212"/>
            <a:ext cx="5353050" cy="1924050"/>
          </a:xfrm>
          <a:prstGeom prst="rect">
            <a:avLst/>
          </a:prstGeom>
        </p:spPr>
      </p:pic>
      <p:pic>
        <p:nvPicPr>
          <p:cNvPr id="8" name="Picture 7" descr="b05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62675" y="3986212"/>
            <a:ext cx="5353050" cy="1924050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accel="500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600" accel="5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8" dur="600" fill="hold" accel="50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20"/>
                            </p:stCondLst>
                            <p:childTnLst>
                              <p:par>
                                <p:cTn id="10" presetID="10" presetClass="entr" presetSubtype="0" fill="hold" grpId="0" nodeType="withEffect" accel="500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600" accel="5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13" dur="600" fill="hold" accel="50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40"/>
                            </p:stCondLst>
                            <p:childTnLst>
                              <p:par>
                                <p:cTn id="15" presetID="10" presetClass="entr" presetSubtype="0" fill="hold" grpId="0" nodeType="withEffect" accel="500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600" accel="5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18" dur="600" fill="hold" accel="50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60"/>
                            </p:stCondLst>
                            <p:childTnLst>
                              <p:par>
                                <p:cTn id="20" presetID="10" presetClass="entr" presetSubtype="0" fill="hold" grpId="0" nodeType="withEffect" accel="500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600" accel="5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23" dur="600" fill="hold" accel="50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80"/>
                            </p:stCondLst>
                            <p:childTnLst>
                              <p:par>
                                <p:cTn id="25" presetID="10" presetClass="entr" presetSubtype="0" fill="hold" grpId="0" nodeType="withEffect" accel="500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600" accel="50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28" dur="600" fill="hold" accel="50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600"/>
                            </p:stCondLst>
                            <p:childTnLst>
                              <p:par>
                                <p:cTn id="30" presetID="10" presetClass="entr" presetSubtype="0" fill="hold" grpId="0" nodeType="withEffect" accel="500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600" accel="50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33" dur="600" fill="hold" accel="50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</p:bld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b07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77262" y="1452562"/>
            <a:ext cx="2776538" cy="4291012"/>
          </a:xfrm>
          <a:prstGeom prst="rect">
            <a:avLst/>
          </a:prstGeom>
        </p:spPr>
      </p:pic>
      <p:pic>
        <p:nvPicPr>
          <p:cNvPr id="4" name="Picture 3" descr="b00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1038" y="1166812"/>
            <a:ext cx="2762250" cy="123825"/>
          </a:xfrm>
          <a:prstGeom prst="rect">
            <a:avLst/>
          </a:prstGeom>
        </p:spPr>
      </p:pic>
      <p:pic>
        <p:nvPicPr>
          <p:cNvPr id="5" name="Picture 4" descr="b01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1038" y="1447800"/>
            <a:ext cx="5705475" cy="323850"/>
          </a:xfrm>
          <a:prstGeom prst="rect">
            <a:avLst/>
          </a:prstGeom>
        </p:spPr>
      </p:pic>
      <p:pic>
        <p:nvPicPr>
          <p:cNvPr id="6" name="Picture 5" descr="b02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1038" y="1952625"/>
            <a:ext cx="6996112" cy="466725"/>
          </a:xfrm>
          <a:prstGeom prst="rect">
            <a:avLst/>
          </a:prstGeom>
        </p:spPr>
      </p:pic>
      <p:pic>
        <p:nvPicPr>
          <p:cNvPr id="7" name="Picture 6" descr="b03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4812" y="2443162"/>
            <a:ext cx="7677150" cy="1233488"/>
          </a:xfrm>
          <a:prstGeom prst="rect">
            <a:avLst/>
          </a:prstGeom>
        </p:spPr>
      </p:pic>
      <p:pic>
        <p:nvPicPr>
          <p:cNvPr id="8" name="Picture 7" descr="b04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04812" y="3228975"/>
            <a:ext cx="7677150" cy="1233488"/>
          </a:xfrm>
          <a:prstGeom prst="rect">
            <a:avLst/>
          </a:prstGeom>
        </p:spPr>
      </p:pic>
      <p:pic>
        <p:nvPicPr>
          <p:cNvPr id="9" name="Picture 8" descr="b05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8138" y="3976687"/>
            <a:ext cx="7810500" cy="1366838"/>
          </a:xfrm>
          <a:prstGeom prst="rect">
            <a:avLst/>
          </a:prstGeom>
        </p:spPr>
      </p:pic>
      <p:pic>
        <p:nvPicPr>
          <p:cNvPr id="10" name="Picture 9" descr="b06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76275" y="5024438"/>
            <a:ext cx="5743575" cy="590550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accel="500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900" accel="5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20"/>
                            </p:stCondLst>
                            <p:childTnLst>
                              <p:par>
                                <p:cTn id="10" presetID="10" presetClass="entr" presetSubtype="0" fill="hold" grpId="0" nodeType="withEffect" accel="500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600" accel="5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13" dur="600" fill="hold" accel="50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40"/>
                            </p:stCondLst>
                            <p:childTnLst>
                              <p:par>
                                <p:cTn id="15" presetID="10" presetClass="entr" presetSubtype="0" fill="hold" grpId="0" nodeType="withEffect" accel="500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600" accel="5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18" dur="600" fill="hold" accel="50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60"/>
                            </p:stCondLst>
                            <p:childTnLst>
                              <p:par>
                                <p:cTn id="20" presetID="10" presetClass="entr" presetSubtype="0" fill="hold" grpId="0" nodeType="withEffect" accel="500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600" accel="5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23" dur="600" fill="hold" accel="50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80"/>
                            </p:stCondLst>
                            <p:childTnLst>
                              <p:par>
                                <p:cTn id="25" presetID="10" presetClass="entr" presetSubtype="0" fill="hold" grpId="0" nodeType="withEffect" accel="500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600" accel="50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28" dur="600" fill="hold" accel="50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600"/>
                            </p:stCondLst>
                            <p:childTnLst>
                              <p:par>
                                <p:cTn id="30" presetID="10" presetClass="entr" presetSubtype="0" fill="hold" grpId="0" nodeType="withEffect" accel="500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600" accel="50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33" dur="600" fill="hold" accel="50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720"/>
                            </p:stCondLst>
                            <p:childTnLst>
                              <p:par>
                                <p:cTn id="35" presetID="10" presetClass="entr" presetSubtype="0" fill="hold" grpId="0" nodeType="withEffect" accel="500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600" accel="50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38" dur="600" fill="hold" accel="50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840"/>
                            </p:stCondLst>
                            <p:childTnLst>
                              <p:par>
                                <p:cTn id="40" presetID="10" presetClass="entr" presetSubtype="0" fill="hold" grpId="0" nodeType="withEffect" accel="500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600" accel="50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43" dur="600" fill="hold" accel="50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  <p:bldP spid="9" grpId="0"/>
      <p:bldP spid="10" grpId="0"/>
    </p:bld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b0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1038" y="1166812"/>
            <a:ext cx="2500312" cy="123825"/>
          </a:xfrm>
          <a:prstGeom prst="rect">
            <a:avLst/>
          </a:prstGeom>
        </p:spPr>
      </p:pic>
      <p:pic>
        <p:nvPicPr>
          <p:cNvPr id="4" name="Picture 3" descr="b01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5800" y="1457325"/>
            <a:ext cx="5086350" cy="271462"/>
          </a:xfrm>
          <a:prstGeom prst="rect">
            <a:avLst/>
          </a:prstGeom>
        </p:spPr>
      </p:pic>
      <p:pic>
        <p:nvPicPr>
          <p:cNvPr id="5" name="Picture 4" descr="b02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6275" y="1990725"/>
            <a:ext cx="4491038" cy="190500"/>
          </a:xfrm>
          <a:prstGeom prst="rect">
            <a:avLst/>
          </a:prstGeom>
        </p:spPr>
      </p:pic>
      <p:pic>
        <p:nvPicPr>
          <p:cNvPr id="6" name="Picture 5" descr="b03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6275" y="2443162"/>
            <a:ext cx="6405562" cy="2943225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accel="500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600" accel="5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8" dur="600" fill="hold" accel="50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20"/>
                            </p:stCondLst>
                            <p:childTnLst>
                              <p:par>
                                <p:cTn id="10" presetID="10" presetClass="entr" presetSubtype="0" fill="hold" grpId="0" nodeType="withEffect" accel="500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600" accel="5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13" dur="600" fill="hold" accel="50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40"/>
                            </p:stCondLst>
                            <p:childTnLst>
                              <p:par>
                                <p:cTn id="15" presetID="10" presetClass="entr" presetSubtype="0" fill="hold" grpId="0" nodeType="withEffect" accel="500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600" accel="5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18" dur="600" fill="hold" accel="50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60"/>
                            </p:stCondLst>
                            <p:childTnLst>
                              <p:par>
                                <p:cTn id="20" presetID="10" presetClass="entr" presetSubtype="0" fill="hold" grpId="0" nodeType="withEffect" accel="500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600" accel="5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23" dur="600" fill="hold" accel="50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</p:bld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b06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01075" y="2152650"/>
            <a:ext cx="3019425" cy="2200275"/>
          </a:xfrm>
          <a:prstGeom prst="rect">
            <a:avLst/>
          </a:prstGeom>
        </p:spPr>
      </p:pic>
      <p:pic>
        <p:nvPicPr>
          <p:cNvPr id="4" name="Picture 3" descr="b00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1038" y="1166812"/>
            <a:ext cx="976312" cy="123825"/>
          </a:xfrm>
          <a:prstGeom prst="rect">
            <a:avLst/>
          </a:prstGeom>
        </p:spPr>
      </p:pic>
      <p:pic>
        <p:nvPicPr>
          <p:cNvPr id="5" name="Picture 4" descr="b01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5325" y="1447800"/>
            <a:ext cx="6019800" cy="328612"/>
          </a:xfrm>
          <a:prstGeom prst="rect">
            <a:avLst/>
          </a:prstGeom>
        </p:spPr>
      </p:pic>
      <p:pic>
        <p:nvPicPr>
          <p:cNvPr id="6" name="Picture 5" descr="b02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6275" y="1952625"/>
            <a:ext cx="5834062" cy="190500"/>
          </a:xfrm>
          <a:prstGeom prst="rect">
            <a:avLst/>
          </a:prstGeom>
        </p:spPr>
      </p:pic>
      <p:pic>
        <p:nvPicPr>
          <p:cNvPr id="7" name="Picture 6" descr="b03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76275" y="2300288"/>
            <a:ext cx="7134225" cy="2028825"/>
          </a:xfrm>
          <a:prstGeom prst="rect">
            <a:avLst/>
          </a:prstGeom>
        </p:spPr>
      </p:pic>
      <p:pic>
        <p:nvPicPr>
          <p:cNvPr id="8" name="Picture 7" descr="b04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76275" y="4443412"/>
            <a:ext cx="7134225" cy="700088"/>
          </a:xfrm>
          <a:prstGeom prst="rect">
            <a:avLst/>
          </a:prstGeom>
        </p:spPr>
      </p:pic>
      <p:pic>
        <p:nvPicPr>
          <p:cNvPr id="9" name="Picture 8" descr="b05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76275" y="5257800"/>
            <a:ext cx="7134225" cy="757238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accel="500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900" accel="5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20"/>
                            </p:stCondLst>
                            <p:childTnLst>
                              <p:par>
                                <p:cTn id="10" presetID="10" presetClass="entr" presetSubtype="0" fill="hold" grpId="0" nodeType="withEffect" accel="500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600" accel="5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13" dur="600" fill="hold" accel="50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40"/>
                            </p:stCondLst>
                            <p:childTnLst>
                              <p:par>
                                <p:cTn id="15" presetID="10" presetClass="entr" presetSubtype="0" fill="hold" grpId="0" nodeType="withEffect" accel="500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600" accel="5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18" dur="600" fill="hold" accel="50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60"/>
                            </p:stCondLst>
                            <p:childTnLst>
                              <p:par>
                                <p:cTn id="20" presetID="10" presetClass="entr" presetSubtype="0" fill="hold" grpId="0" nodeType="withEffect" accel="500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600" accel="5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23" dur="600" fill="hold" accel="50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80"/>
                            </p:stCondLst>
                            <p:childTnLst>
                              <p:par>
                                <p:cTn id="25" presetID="10" presetClass="entr" presetSubtype="0" fill="hold" grpId="0" nodeType="withEffect" accel="500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600" accel="50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28" dur="600" fill="hold" accel="50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600"/>
                            </p:stCondLst>
                            <p:childTnLst>
                              <p:par>
                                <p:cTn id="30" presetID="10" presetClass="entr" presetSubtype="0" fill="hold" grpId="0" nodeType="withEffect" accel="500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600" accel="50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33" dur="600" fill="hold" accel="50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720"/>
                            </p:stCondLst>
                            <p:childTnLst>
                              <p:par>
                                <p:cTn id="35" presetID="10" presetClass="entr" presetSubtype="0" fill="hold" grpId="0" nodeType="withEffect" accel="500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600" accel="50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38" dur="600" fill="hold" accel="50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  <p:bldP spid="9" grpId="0"/>
    </p:bld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b06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24875" y="1976438"/>
            <a:ext cx="2319338" cy="2662238"/>
          </a:xfrm>
          <a:prstGeom prst="rect">
            <a:avLst/>
          </a:prstGeom>
        </p:spPr>
      </p:pic>
      <p:pic>
        <p:nvPicPr>
          <p:cNvPr id="4" name="Picture 3" descr="b00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1038" y="1166812"/>
            <a:ext cx="1900238" cy="123825"/>
          </a:xfrm>
          <a:prstGeom prst="rect">
            <a:avLst/>
          </a:prstGeom>
        </p:spPr>
      </p:pic>
      <p:pic>
        <p:nvPicPr>
          <p:cNvPr id="5" name="Picture 4" descr="b01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5325" y="1457325"/>
            <a:ext cx="6086475" cy="271462"/>
          </a:xfrm>
          <a:prstGeom prst="rect">
            <a:avLst/>
          </a:prstGeom>
        </p:spPr>
      </p:pic>
      <p:pic>
        <p:nvPicPr>
          <p:cNvPr id="6" name="Picture 5" descr="b02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1500" y="1900238"/>
            <a:ext cx="4243388" cy="323850"/>
          </a:xfrm>
          <a:prstGeom prst="rect">
            <a:avLst/>
          </a:prstGeom>
        </p:spPr>
      </p:pic>
      <p:pic>
        <p:nvPicPr>
          <p:cNvPr id="7" name="Picture 6" descr="b03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5312" y="2376488"/>
            <a:ext cx="7215188" cy="2419350"/>
          </a:xfrm>
          <a:prstGeom prst="rect">
            <a:avLst/>
          </a:prstGeom>
        </p:spPr>
      </p:pic>
      <p:pic>
        <p:nvPicPr>
          <p:cNvPr id="8" name="Picture 7" descr="b04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71500" y="4957762"/>
            <a:ext cx="4629150" cy="323850"/>
          </a:xfrm>
          <a:prstGeom prst="rect">
            <a:avLst/>
          </a:prstGeom>
        </p:spPr>
      </p:pic>
      <p:pic>
        <p:nvPicPr>
          <p:cNvPr id="9" name="Picture 8" descr="b05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76275" y="5367338"/>
            <a:ext cx="5800725" cy="590550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accel="500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900" accel="5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20"/>
                            </p:stCondLst>
                            <p:childTnLst>
                              <p:par>
                                <p:cTn id="10" presetID="10" presetClass="entr" presetSubtype="0" fill="hold" grpId="0" nodeType="withEffect" accel="500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600" accel="5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13" dur="600" fill="hold" accel="50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40"/>
                            </p:stCondLst>
                            <p:childTnLst>
                              <p:par>
                                <p:cTn id="15" presetID="10" presetClass="entr" presetSubtype="0" fill="hold" grpId="0" nodeType="withEffect" accel="500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600" accel="5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18" dur="600" fill="hold" accel="50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60"/>
                            </p:stCondLst>
                            <p:childTnLst>
                              <p:par>
                                <p:cTn id="20" presetID="10" presetClass="entr" presetSubtype="0" fill="hold" grpId="0" nodeType="withEffect" accel="500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600" accel="5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23" dur="600" fill="hold" accel="50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80"/>
                            </p:stCondLst>
                            <p:childTnLst>
                              <p:par>
                                <p:cTn id="25" presetID="10" presetClass="entr" presetSubtype="0" fill="hold" grpId="0" nodeType="withEffect" accel="500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600" accel="50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28" dur="600" fill="hold" accel="50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600"/>
                            </p:stCondLst>
                            <p:childTnLst>
                              <p:par>
                                <p:cTn id="30" presetID="10" presetClass="entr" presetSubtype="0" fill="hold" grpId="0" nodeType="withEffect" accel="500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600" accel="50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33" dur="600" fill="hold" accel="50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720"/>
                            </p:stCondLst>
                            <p:childTnLst>
                              <p:par>
                                <p:cTn id="35" presetID="10" presetClass="entr" presetSubtype="0" fill="hold" grpId="0" nodeType="withEffect" accel="500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600" accel="50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38" dur="600" fill="hold" accel="50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  <p:bldP spid="9" grpId="0"/>
    </p:bld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b0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1038" y="1166812"/>
            <a:ext cx="1457325" cy="123825"/>
          </a:xfrm>
          <a:prstGeom prst="rect">
            <a:avLst/>
          </a:prstGeom>
        </p:spPr>
      </p:pic>
      <p:pic>
        <p:nvPicPr>
          <p:cNvPr id="4" name="Picture 3" descr="b01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1038" y="1457325"/>
            <a:ext cx="9101138" cy="352425"/>
          </a:xfrm>
          <a:prstGeom prst="rect">
            <a:avLst/>
          </a:prstGeom>
        </p:spPr>
      </p:pic>
      <p:pic>
        <p:nvPicPr>
          <p:cNvPr id="5" name="Picture 4" descr="b02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0562" y="2362200"/>
            <a:ext cx="4605338" cy="190500"/>
          </a:xfrm>
          <a:prstGeom prst="rect">
            <a:avLst/>
          </a:prstGeom>
        </p:spPr>
      </p:pic>
      <p:pic>
        <p:nvPicPr>
          <p:cNvPr id="6" name="Picture 5" descr="b03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5312" y="2771775"/>
            <a:ext cx="6062662" cy="2200275"/>
          </a:xfrm>
          <a:prstGeom prst="rect">
            <a:avLst/>
          </a:prstGeom>
        </p:spPr>
      </p:pic>
      <p:pic>
        <p:nvPicPr>
          <p:cNvPr id="7" name="Picture 6" descr="b04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76275" y="5086350"/>
            <a:ext cx="5981700" cy="762000"/>
          </a:xfrm>
          <a:prstGeom prst="rect">
            <a:avLst/>
          </a:prstGeom>
        </p:spPr>
      </p:pic>
      <p:pic>
        <p:nvPicPr>
          <p:cNvPr id="8" name="Picture 7" descr="b05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210425" y="2028825"/>
            <a:ext cx="4167188" cy="3957638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accel="500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600" accel="5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8" dur="600" fill="hold" accel="50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20"/>
                            </p:stCondLst>
                            <p:childTnLst>
                              <p:par>
                                <p:cTn id="10" presetID="10" presetClass="entr" presetSubtype="0" fill="hold" grpId="0" nodeType="withEffect" accel="500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600" accel="5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13" dur="600" fill="hold" accel="50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40"/>
                            </p:stCondLst>
                            <p:childTnLst>
                              <p:par>
                                <p:cTn id="15" presetID="10" presetClass="entr" presetSubtype="0" fill="hold" grpId="0" nodeType="withEffect" accel="500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600" accel="5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18" dur="600" fill="hold" accel="50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60"/>
                            </p:stCondLst>
                            <p:childTnLst>
                              <p:par>
                                <p:cTn id="20" presetID="10" presetClass="entr" presetSubtype="0" fill="hold" grpId="0" nodeType="withEffect" accel="500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600" accel="5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23" dur="600" fill="hold" accel="50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80"/>
                            </p:stCondLst>
                            <p:childTnLst>
                              <p:par>
                                <p:cTn id="25" presetID="10" presetClass="entr" presetSubtype="0" fill="hold" grpId="0" nodeType="withEffect" accel="500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600" accel="50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28" dur="600" fill="hold" accel="50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600"/>
                            </p:stCondLst>
                            <p:childTnLst>
                              <p:par>
                                <p:cTn id="30" presetID="10" presetClass="entr" presetSubtype="0" fill="hold" grpId="0" nodeType="withEffect" accel="500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600" accel="50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33" dur="600" fill="hold" accel="50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</p:bld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b0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1038" y="1162050"/>
            <a:ext cx="1638300" cy="142875"/>
          </a:xfrm>
          <a:prstGeom prst="rect">
            <a:avLst/>
          </a:prstGeom>
        </p:spPr>
      </p:pic>
      <p:pic>
        <p:nvPicPr>
          <p:cNvPr id="4" name="Picture 3" descr="b01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1038" y="1457325"/>
            <a:ext cx="6457950" cy="352425"/>
          </a:xfrm>
          <a:prstGeom prst="rect">
            <a:avLst/>
          </a:prstGeom>
        </p:spPr>
      </p:pic>
      <p:pic>
        <p:nvPicPr>
          <p:cNvPr id="5" name="Picture 4" descr="b02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0562" y="1990725"/>
            <a:ext cx="7653337" cy="190500"/>
          </a:xfrm>
          <a:prstGeom prst="rect">
            <a:avLst/>
          </a:prstGeom>
        </p:spPr>
      </p:pic>
      <p:pic>
        <p:nvPicPr>
          <p:cNvPr id="6" name="Picture 5" descr="b03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5312" y="2343150"/>
            <a:ext cx="10920412" cy="2800350"/>
          </a:xfrm>
          <a:prstGeom prst="rect">
            <a:avLst/>
          </a:prstGeom>
        </p:spPr>
      </p:pic>
      <p:pic>
        <p:nvPicPr>
          <p:cNvPr id="7" name="Picture 6" descr="b04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76275" y="5257800"/>
            <a:ext cx="10839450" cy="523875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accel="500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600" accel="5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8" dur="600" fill="hold" accel="50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20"/>
                            </p:stCondLst>
                            <p:childTnLst>
                              <p:par>
                                <p:cTn id="10" presetID="10" presetClass="entr" presetSubtype="0" fill="hold" grpId="0" nodeType="withEffect" accel="500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600" accel="5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13" dur="600" fill="hold" accel="50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40"/>
                            </p:stCondLst>
                            <p:childTnLst>
                              <p:par>
                                <p:cTn id="15" presetID="10" presetClass="entr" presetSubtype="0" fill="hold" grpId="0" nodeType="withEffect" accel="500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600" accel="5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18" dur="600" fill="hold" accel="50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60"/>
                            </p:stCondLst>
                            <p:childTnLst>
                              <p:par>
                                <p:cTn id="20" presetID="10" presetClass="entr" presetSubtype="0" fill="hold" grpId="0" nodeType="withEffect" accel="500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600" accel="5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23" dur="600" fill="hold" accel="50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80"/>
                            </p:stCondLst>
                            <p:childTnLst>
                              <p:par>
                                <p:cTn id="25" presetID="10" presetClass="entr" presetSubtype="0" fill="hold" grpId="0" nodeType="withEffect" accel="500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600" accel="50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28" dur="600" fill="hold" accel="50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</p:bld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b1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39137" y="1952625"/>
            <a:ext cx="3057525" cy="2752725"/>
          </a:xfrm>
          <a:prstGeom prst="rect">
            <a:avLst/>
          </a:prstGeom>
        </p:spPr>
      </p:pic>
      <p:pic>
        <p:nvPicPr>
          <p:cNvPr id="4" name="Picture 3" descr="b00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1038" y="1166812"/>
            <a:ext cx="2181225" cy="123825"/>
          </a:xfrm>
          <a:prstGeom prst="rect">
            <a:avLst/>
          </a:prstGeom>
        </p:spPr>
      </p:pic>
      <p:pic>
        <p:nvPicPr>
          <p:cNvPr id="5" name="Picture 4" descr="b01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5325" y="1457325"/>
            <a:ext cx="6772275" cy="357188"/>
          </a:xfrm>
          <a:prstGeom prst="rect">
            <a:avLst/>
          </a:prstGeom>
        </p:spPr>
      </p:pic>
      <p:pic>
        <p:nvPicPr>
          <p:cNvPr id="6" name="Picture 5" descr="b02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0562" y="1990725"/>
            <a:ext cx="6424612" cy="190500"/>
          </a:xfrm>
          <a:prstGeom prst="rect">
            <a:avLst/>
          </a:prstGeom>
        </p:spPr>
      </p:pic>
      <p:pic>
        <p:nvPicPr>
          <p:cNvPr id="7" name="Picture 6" descr="b03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76275" y="2333625"/>
            <a:ext cx="1700212" cy="1385888"/>
          </a:xfrm>
          <a:prstGeom prst="rect">
            <a:avLst/>
          </a:prstGeom>
        </p:spPr>
      </p:pic>
      <p:pic>
        <p:nvPicPr>
          <p:cNvPr id="8" name="Picture 7" descr="b04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490788" y="2333625"/>
            <a:ext cx="1695450" cy="1385888"/>
          </a:xfrm>
          <a:prstGeom prst="rect">
            <a:avLst/>
          </a:prstGeom>
        </p:spPr>
      </p:pic>
      <p:pic>
        <p:nvPicPr>
          <p:cNvPr id="9" name="Picture 8" descr="b05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300538" y="2333625"/>
            <a:ext cx="1700212" cy="1385888"/>
          </a:xfrm>
          <a:prstGeom prst="rect">
            <a:avLst/>
          </a:prstGeom>
        </p:spPr>
      </p:pic>
      <p:pic>
        <p:nvPicPr>
          <p:cNvPr id="10" name="Picture 9" descr="b06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115050" y="2333625"/>
            <a:ext cx="1695450" cy="1385888"/>
          </a:xfrm>
          <a:prstGeom prst="rect">
            <a:avLst/>
          </a:prstGeom>
        </p:spPr>
      </p:pic>
      <p:pic>
        <p:nvPicPr>
          <p:cNvPr id="11" name="Picture 10" descr="b07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76275" y="3833812"/>
            <a:ext cx="1700212" cy="1176338"/>
          </a:xfrm>
          <a:prstGeom prst="rect">
            <a:avLst/>
          </a:prstGeom>
        </p:spPr>
      </p:pic>
      <p:pic>
        <p:nvPicPr>
          <p:cNvPr id="12" name="Picture 11" descr="b08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490788" y="3833812"/>
            <a:ext cx="1695450" cy="1176338"/>
          </a:xfrm>
          <a:prstGeom prst="rect">
            <a:avLst/>
          </a:prstGeom>
        </p:spPr>
      </p:pic>
      <p:pic>
        <p:nvPicPr>
          <p:cNvPr id="13" name="Picture 12" descr="b09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300538" y="3833812"/>
            <a:ext cx="1700212" cy="1176338"/>
          </a:xfrm>
          <a:prstGeom prst="rect">
            <a:avLst/>
          </a:prstGeom>
        </p:spPr>
      </p:pic>
      <p:pic>
        <p:nvPicPr>
          <p:cNvPr id="14" name="Picture 13" descr="b10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76275" y="5124450"/>
            <a:ext cx="7134225" cy="757238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accel="500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900" accel="5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20"/>
                            </p:stCondLst>
                            <p:childTnLst>
                              <p:par>
                                <p:cTn id="10" presetID="10" presetClass="entr" presetSubtype="0" fill="hold" grpId="0" nodeType="withEffect" accel="500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600" accel="5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13" dur="600" fill="hold" accel="50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40"/>
                            </p:stCondLst>
                            <p:childTnLst>
                              <p:par>
                                <p:cTn id="15" presetID="10" presetClass="entr" presetSubtype="0" fill="hold" grpId="0" nodeType="withEffect" accel="500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600" accel="5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18" dur="600" fill="hold" accel="50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60"/>
                            </p:stCondLst>
                            <p:childTnLst>
                              <p:par>
                                <p:cTn id="20" presetID="10" presetClass="entr" presetSubtype="0" fill="hold" grpId="0" nodeType="withEffect" accel="500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600" accel="5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23" dur="600" fill="hold" accel="50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80"/>
                            </p:stCondLst>
                            <p:childTnLst>
                              <p:par>
                                <p:cTn id="25" presetID="10" presetClass="entr" presetSubtype="0" fill="hold" grpId="0" nodeType="withEffect" accel="500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600" accel="50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28" dur="600" fill="hold" accel="50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600"/>
                            </p:stCondLst>
                            <p:childTnLst>
                              <p:par>
                                <p:cTn id="30" presetID="10" presetClass="entr" presetSubtype="0" fill="hold" grpId="0" nodeType="withEffect" accel="500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600" accel="50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33" dur="600" fill="hold" accel="50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720"/>
                            </p:stCondLst>
                            <p:childTnLst>
                              <p:par>
                                <p:cTn id="35" presetID="10" presetClass="entr" presetSubtype="0" fill="hold" grpId="0" nodeType="withEffect" accel="500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600" accel="50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38" dur="600" fill="hold" accel="50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840"/>
                            </p:stCondLst>
                            <p:childTnLst>
                              <p:par>
                                <p:cTn id="40" presetID="10" presetClass="entr" presetSubtype="0" fill="hold" grpId="0" nodeType="withEffect" accel="500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600" accel="50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43" dur="600" fill="hold" accel="50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960"/>
                            </p:stCondLst>
                            <p:childTnLst>
                              <p:par>
                                <p:cTn id="45" presetID="10" presetClass="entr" presetSubtype="0" fill="hold" grpId="0" nodeType="withEffect" accel="500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600" accel="50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48" dur="600" fill="hold" accel="50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080"/>
                            </p:stCondLst>
                            <p:childTnLst>
                              <p:par>
                                <p:cTn id="50" presetID="10" presetClass="entr" presetSubtype="0" fill="hold" grpId="0" nodeType="withEffect" accel="500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600" accel="50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53" dur="600" fill="hold" accel="50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200"/>
                            </p:stCondLst>
                            <p:childTnLst>
                              <p:par>
                                <p:cTn id="55" presetID="10" presetClass="entr" presetSubtype="0" fill="hold" grpId="0" nodeType="withEffect" accel="500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600" accel="50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58" dur="600" fill="hold" accel="50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320"/>
                            </p:stCondLst>
                            <p:childTnLst>
                              <p:par>
                                <p:cTn id="60" presetID="10" presetClass="entr" presetSubtype="0" fill="hold" grpId="0" nodeType="withEffect" accel="500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600" accel="50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63" dur="600" fill="hold" accel="50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</p:bldLst>
  </p:timing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b05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86788" y="1885950"/>
            <a:ext cx="2576512" cy="2895600"/>
          </a:xfrm>
          <a:prstGeom prst="rect">
            <a:avLst/>
          </a:prstGeom>
        </p:spPr>
      </p:pic>
      <p:pic>
        <p:nvPicPr>
          <p:cNvPr id="4" name="Picture 3" descr="b00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1038" y="1166812"/>
            <a:ext cx="1828800" cy="123825"/>
          </a:xfrm>
          <a:prstGeom prst="rect">
            <a:avLst/>
          </a:prstGeom>
        </p:spPr>
      </p:pic>
      <p:pic>
        <p:nvPicPr>
          <p:cNvPr id="5" name="Picture 4" descr="b01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6275" y="1457325"/>
            <a:ext cx="6272212" cy="357188"/>
          </a:xfrm>
          <a:prstGeom prst="rect">
            <a:avLst/>
          </a:prstGeom>
        </p:spPr>
      </p:pic>
      <p:pic>
        <p:nvPicPr>
          <p:cNvPr id="6" name="Picture 5" descr="b02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6275" y="1990725"/>
            <a:ext cx="7124700" cy="190500"/>
          </a:xfrm>
          <a:prstGeom prst="rect">
            <a:avLst/>
          </a:prstGeom>
        </p:spPr>
      </p:pic>
      <p:pic>
        <p:nvPicPr>
          <p:cNvPr id="7" name="Picture 6" descr="b03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76275" y="2409825"/>
            <a:ext cx="6124575" cy="595312"/>
          </a:xfrm>
          <a:prstGeom prst="rect">
            <a:avLst/>
          </a:prstGeom>
        </p:spPr>
      </p:pic>
      <p:pic>
        <p:nvPicPr>
          <p:cNvPr id="8" name="Picture 7" descr="b04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95312" y="3262312"/>
            <a:ext cx="7215188" cy="1514475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accel="500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900" accel="5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20"/>
                            </p:stCondLst>
                            <p:childTnLst>
                              <p:par>
                                <p:cTn id="10" presetID="10" presetClass="entr" presetSubtype="0" fill="hold" grpId="0" nodeType="withEffect" accel="500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600" accel="5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13" dur="600" fill="hold" accel="50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40"/>
                            </p:stCondLst>
                            <p:childTnLst>
                              <p:par>
                                <p:cTn id="15" presetID="10" presetClass="entr" presetSubtype="0" fill="hold" grpId="0" nodeType="withEffect" accel="500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600" accel="5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18" dur="600" fill="hold" accel="50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60"/>
                            </p:stCondLst>
                            <p:childTnLst>
                              <p:par>
                                <p:cTn id="20" presetID="10" presetClass="entr" presetSubtype="0" fill="hold" grpId="0" nodeType="withEffect" accel="500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600" accel="5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23" dur="600" fill="hold" accel="50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80"/>
                            </p:stCondLst>
                            <p:childTnLst>
                              <p:par>
                                <p:cTn id="25" presetID="10" presetClass="entr" presetSubtype="0" fill="hold" grpId="0" nodeType="withEffect" accel="500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600" accel="50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28" dur="600" fill="hold" accel="50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600"/>
                            </p:stCondLst>
                            <p:childTnLst>
                              <p:par>
                                <p:cTn id="30" presetID="10" presetClass="entr" presetSubtype="0" fill="hold" grpId="0" nodeType="withEffect" accel="500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600" accel="50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33" dur="600" fill="hold" accel="50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</p:bldLst>
  </p:timing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b0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1038" y="1166812"/>
            <a:ext cx="1790700" cy="123825"/>
          </a:xfrm>
          <a:prstGeom prst="rect">
            <a:avLst/>
          </a:prstGeom>
        </p:spPr>
      </p:pic>
      <p:pic>
        <p:nvPicPr>
          <p:cNvPr id="4" name="Picture 3" descr="b01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5800" y="1452562"/>
            <a:ext cx="8291513" cy="361950"/>
          </a:xfrm>
          <a:prstGeom prst="rect">
            <a:avLst/>
          </a:prstGeom>
        </p:spPr>
      </p:pic>
      <p:pic>
        <p:nvPicPr>
          <p:cNvPr id="5" name="Picture 4" descr="b02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6275" y="1928812"/>
            <a:ext cx="3538538" cy="1519238"/>
          </a:xfrm>
          <a:prstGeom prst="rect">
            <a:avLst/>
          </a:prstGeom>
        </p:spPr>
      </p:pic>
      <p:pic>
        <p:nvPicPr>
          <p:cNvPr id="6" name="Picture 5" descr="b03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29112" y="1928812"/>
            <a:ext cx="3533775" cy="1519238"/>
          </a:xfrm>
          <a:prstGeom prst="rect">
            <a:avLst/>
          </a:prstGeom>
        </p:spPr>
      </p:pic>
      <p:pic>
        <p:nvPicPr>
          <p:cNvPr id="7" name="Picture 6" descr="b04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977188" y="1928812"/>
            <a:ext cx="3538538" cy="1519238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accel="500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600" accel="5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8" dur="600" fill="hold" accel="50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20"/>
                            </p:stCondLst>
                            <p:childTnLst>
                              <p:par>
                                <p:cTn id="10" presetID="10" presetClass="entr" presetSubtype="0" fill="hold" grpId="0" nodeType="withEffect" accel="500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600" accel="5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13" dur="600" fill="hold" accel="50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40"/>
                            </p:stCondLst>
                            <p:childTnLst>
                              <p:par>
                                <p:cTn id="15" presetID="10" presetClass="entr" presetSubtype="0" fill="hold" grpId="0" nodeType="withEffect" accel="500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600" accel="5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18" dur="600" fill="hold" accel="50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60"/>
                            </p:stCondLst>
                            <p:childTnLst>
                              <p:par>
                                <p:cTn id="20" presetID="10" presetClass="entr" presetSubtype="0" fill="hold" grpId="0" nodeType="withEffect" accel="500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600" accel="5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23" dur="600" fill="hold" accel="50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80"/>
                            </p:stCondLst>
                            <p:childTnLst>
                              <p:par>
                                <p:cTn id="25" presetID="10" presetClass="entr" presetSubtype="0" fill="hold" grpId="0" nodeType="withEffect" accel="500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600" accel="50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28" dur="600" fill="hold" accel="50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</p:bldLst>
  </p:timing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b0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1038" y="1166812"/>
            <a:ext cx="1290638" cy="123825"/>
          </a:xfrm>
          <a:prstGeom prst="rect">
            <a:avLst/>
          </a:prstGeom>
        </p:spPr>
      </p:pic>
      <p:pic>
        <p:nvPicPr>
          <p:cNvPr id="4" name="Picture 3" descr="b01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5325" y="1457325"/>
            <a:ext cx="6143625" cy="352425"/>
          </a:xfrm>
          <a:prstGeom prst="rect">
            <a:avLst/>
          </a:prstGeom>
        </p:spPr>
      </p:pic>
      <p:pic>
        <p:nvPicPr>
          <p:cNvPr id="5" name="Picture 4" descr="b02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6275" y="1966912"/>
            <a:ext cx="10839450" cy="4195762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accel="500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600" accel="5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8" dur="600" fill="hold" accel="50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20"/>
                            </p:stCondLst>
                            <p:childTnLst>
                              <p:par>
                                <p:cTn id="10" presetID="10" presetClass="entr" presetSubtype="0" fill="hold" grpId="0" nodeType="withEffect" accel="500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600" accel="5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13" dur="600" fill="hold" accel="50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40"/>
                            </p:stCondLst>
                            <p:childTnLst>
                              <p:par>
                                <p:cTn id="15" presetID="10" presetClass="entr" presetSubtype="0" fill="hold" grpId="0" nodeType="withEffect" accel="500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600" accel="5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18" dur="600" fill="hold" accel="50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</p:bldLst>
  </p:timing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b1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72462" y="2019300"/>
            <a:ext cx="2695575" cy="3071812"/>
          </a:xfrm>
          <a:prstGeom prst="rect">
            <a:avLst/>
          </a:prstGeom>
        </p:spPr>
      </p:pic>
      <p:pic>
        <p:nvPicPr>
          <p:cNvPr id="4" name="Picture 3" descr="b00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1038" y="1166812"/>
            <a:ext cx="2024062" cy="123825"/>
          </a:xfrm>
          <a:prstGeom prst="rect">
            <a:avLst/>
          </a:prstGeom>
        </p:spPr>
      </p:pic>
      <p:pic>
        <p:nvPicPr>
          <p:cNvPr id="5" name="Picture 4" descr="b01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5325" y="1471612"/>
            <a:ext cx="4695825" cy="257175"/>
          </a:xfrm>
          <a:prstGeom prst="rect">
            <a:avLst/>
          </a:prstGeom>
        </p:spPr>
      </p:pic>
      <p:pic>
        <p:nvPicPr>
          <p:cNvPr id="6" name="Picture 5" descr="b02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6275" y="1990725"/>
            <a:ext cx="5791200" cy="190500"/>
          </a:xfrm>
          <a:prstGeom prst="rect">
            <a:avLst/>
          </a:prstGeom>
        </p:spPr>
      </p:pic>
      <p:pic>
        <p:nvPicPr>
          <p:cNvPr id="7" name="Picture 6" descr="b03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1500" y="2305050"/>
            <a:ext cx="2047875" cy="323850"/>
          </a:xfrm>
          <a:prstGeom prst="rect">
            <a:avLst/>
          </a:prstGeom>
        </p:spPr>
      </p:pic>
      <p:pic>
        <p:nvPicPr>
          <p:cNvPr id="8" name="Picture 7" descr="b04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76275" y="2714625"/>
            <a:ext cx="3024188" cy="1166812"/>
          </a:xfrm>
          <a:prstGeom prst="rect">
            <a:avLst/>
          </a:prstGeom>
        </p:spPr>
      </p:pic>
      <p:pic>
        <p:nvPicPr>
          <p:cNvPr id="9" name="Picture 8" descr="b05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814762" y="2714625"/>
            <a:ext cx="3024188" cy="1166812"/>
          </a:xfrm>
          <a:prstGeom prst="rect">
            <a:avLst/>
          </a:prstGeom>
        </p:spPr>
      </p:pic>
      <p:pic>
        <p:nvPicPr>
          <p:cNvPr id="10" name="Picture 9" descr="b06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76275" y="3995738"/>
            <a:ext cx="3024188" cy="1166812"/>
          </a:xfrm>
          <a:prstGeom prst="rect">
            <a:avLst/>
          </a:prstGeom>
        </p:spPr>
      </p:pic>
      <p:pic>
        <p:nvPicPr>
          <p:cNvPr id="11" name="Picture 10" descr="b07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814762" y="3995738"/>
            <a:ext cx="3024188" cy="1166812"/>
          </a:xfrm>
          <a:prstGeom prst="rect">
            <a:avLst/>
          </a:prstGeom>
        </p:spPr>
      </p:pic>
      <p:pic>
        <p:nvPicPr>
          <p:cNvPr id="12" name="Picture 11" descr="b08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71500" y="5324475"/>
            <a:ext cx="2976562" cy="323850"/>
          </a:xfrm>
          <a:prstGeom prst="rect">
            <a:avLst/>
          </a:prstGeom>
        </p:spPr>
      </p:pic>
      <p:pic>
        <p:nvPicPr>
          <p:cNvPr id="13" name="Picture 12" descr="b09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76275" y="5734050"/>
            <a:ext cx="5395912" cy="361950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accel="500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900" accel="5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20"/>
                            </p:stCondLst>
                            <p:childTnLst>
                              <p:par>
                                <p:cTn id="10" presetID="10" presetClass="entr" presetSubtype="0" fill="hold" grpId="0" nodeType="withEffect" accel="500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600" accel="5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13" dur="600" fill="hold" accel="50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40"/>
                            </p:stCondLst>
                            <p:childTnLst>
                              <p:par>
                                <p:cTn id="15" presetID="10" presetClass="entr" presetSubtype="0" fill="hold" grpId="0" nodeType="withEffect" accel="500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600" accel="5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18" dur="600" fill="hold" accel="50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60"/>
                            </p:stCondLst>
                            <p:childTnLst>
                              <p:par>
                                <p:cTn id="20" presetID="10" presetClass="entr" presetSubtype="0" fill="hold" grpId="0" nodeType="withEffect" accel="500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600" accel="5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23" dur="600" fill="hold" accel="50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80"/>
                            </p:stCondLst>
                            <p:childTnLst>
                              <p:par>
                                <p:cTn id="25" presetID="10" presetClass="entr" presetSubtype="0" fill="hold" grpId="0" nodeType="withEffect" accel="500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600" accel="50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28" dur="600" fill="hold" accel="50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600"/>
                            </p:stCondLst>
                            <p:childTnLst>
                              <p:par>
                                <p:cTn id="30" presetID="10" presetClass="entr" presetSubtype="0" fill="hold" grpId="0" nodeType="withEffect" accel="500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600" accel="50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33" dur="600" fill="hold" accel="50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720"/>
                            </p:stCondLst>
                            <p:childTnLst>
                              <p:par>
                                <p:cTn id="35" presetID="10" presetClass="entr" presetSubtype="0" fill="hold" grpId="0" nodeType="withEffect" accel="500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600" accel="50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38" dur="600" fill="hold" accel="50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840"/>
                            </p:stCondLst>
                            <p:childTnLst>
                              <p:par>
                                <p:cTn id="40" presetID="10" presetClass="entr" presetSubtype="0" fill="hold" grpId="0" nodeType="withEffect" accel="500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600" accel="50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43" dur="600" fill="hold" accel="50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960"/>
                            </p:stCondLst>
                            <p:childTnLst>
                              <p:par>
                                <p:cTn id="45" presetID="10" presetClass="entr" presetSubtype="0" fill="hold" grpId="0" nodeType="withEffect" accel="500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600" accel="50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48" dur="600" fill="hold" accel="50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080"/>
                            </p:stCondLst>
                            <p:childTnLst>
                              <p:par>
                                <p:cTn id="50" presetID="10" presetClass="entr" presetSubtype="0" fill="hold" grpId="0" nodeType="withEffect" accel="500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600" accel="50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53" dur="600" fill="hold" accel="50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200"/>
                            </p:stCondLst>
                            <p:childTnLst>
                              <p:par>
                                <p:cTn id="55" presetID="10" presetClass="entr" presetSubtype="0" fill="hold" grpId="0" nodeType="withEffect" accel="500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600" accel="50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58" dur="600" fill="hold" accel="50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</p:bldLst>
  </p:timing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b0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1038" y="1166812"/>
            <a:ext cx="1462088" cy="123825"/>
          </a:xfrm>
          <a:prstGeom prst="rect">
            <a:avLst/>
          </a:prstGeom>
        </p:spPr>
      </p:pic>
      <p:pic>
        <p:nvPicPr>
          <p:cNvPr id="4" name="Picture 3" descr="b01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5800" y="1457325"/>
            <a:ext cx="3348038" cy="352425"/>
          </a:xfrm>
          <a:prstGeom prst="rect">
            <a:avLst/>
          </a:prstGeom>
        </p:spPr>
      </p:pic>
      <p:pic>
        <p:nvPicPr>
          <p:cNvPr id="5" name="Picture 4" descr="b02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6275" y="1895475"/>
            <a:ext cx="3819525" cy="166688"/>
          </a:xfrm>
          <a:prstGeom prst="rect">
            <a:avLst/>
          </a:prstGeom>
        </p:spPr>
      </p:pic>
      <p:pic>
        <p:nvPicPr>
          <p:cNvPr id="6" name="Picture 5" descr="b03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3438" y="2100262"/>
            <a:ext cx="10682288" cy="3810000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accel="500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600" accel="5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8" dur="600" fill="hold" accel="50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20"/>
                            </p:stCondLst>
                            <p:childTnLst>
                              <p:par>
                                <p:cTn id="10" presetID="10" presetClass="entr" presetSubtype="0" fill="hold" grpId="0" nodeType="withEffect" accel="500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600" accel="5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13" dur="600" fill="hold" accel="50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40"/>
                            </p:stCondLst>
                            <p:childTnLst>
                              <p:par>
                                <p:cTn id="15" presetID="10" presetClass="entr" presetSubtype="0" fill="hold" grpId="0" nodeType="withEffect" accel="500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600" accel="5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18" dur="600" fill="hold" accel="50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60"/>
                            </p:stCondLst>
                            <p:childTnLst>
                              <p:par>
                                <p:cTn id="20" presetID="10" presetClass="entr" presetSubtype="0" fill="hold" grpId="0" nodeType="withEffect" accel="500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600" accel="5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23" dur="600" fill="hold" accel="50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</p:bldLst>
  </p:timing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b06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43875" y="2062163"/>
            <a:ext cx="3524250" cy="2747962"/>
          </a:xfrm>
          <a:prstGeom prst="rect">
            <a:avLst/>
          </a:prstGeom>
        </p:spPr>
      </p:pic>
      <p:pic>
        <p:nvPicPr>
          <p:cNvPr id="4" name="Picture 3" descr="b00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1038" y="1166812"/>
            <a:ext cx="1457325" cy="123825"/>
          </a:xfrm>
          <a:prstGeom prst="rect">
            <a:avLst/>
          </a:prstGeom>
        </p:spPr>
      </p:pic>
      <p:pic>
        <p:nvPicPr>
          <p:cNvPr id="5" name="Picture 4" descr="b01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5800" y="1457325"/>
            <a:ext cx="6624638" cy="352425"/>
          </a:xfrm>
          <a:prstGeom prst="rect">
            <a:avLst/>
          </a:prstGeom>
        </p:spPr>
      </p:pic>
      <p:pic>
        <p:nvPicPr>
          <p:cNvPr id="6" name="Picture 5" descr="b02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6275" y="1928812"/>
            <a:ext cx="3509962" cy="1866900"/>
          </a:xfrm>
          <a:prstGeom prst="rect">
            <a:avLst/>
          </a:prstGeom>
        </p:spPr>
      </p:pic>
      <p:pic>
        <p:nvPicPr>
          <p:cNvPr id="7" name="Picture 6" descr="b03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00538" y="1928812"/>
            <a:ext cx="3509962" cy="1866900"/>
          </a:xfrm>
          <a:prstGeom prst="rect">
            <a:avLst/>
          </a:prstGeom>
        </p:spPr>
      </p:pic>
      <p:pic>
        <p:nvPicPr>
          <p:cNvPr id="8" name="Picture 7" descr="b04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76275" y="3910013"/>
            <a:ext cx="3509962" cy="1871662"/>
          </a:xfrm>
          <a:prstGeom prst="rect">
            <a:avLst/>
          </a:prstGeom>
        </p:spPr>
      </p:pic>
      <p:pic>
        <p:nvPicPr>
          <p:cNvPr id="9" name="Picture 8" descr="b05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300538" y="3910013"/>
            <a:ext cx="3509962" cy="1871662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accel="500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900" accel="5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20"/>
                            </p:stCondLst>
                            <p:childTnLst>
                              <p:par>
                                <p:cTn id="10" presetID="10" presetClass="entr" presetSubtype="0" fill="hold" grpId="0" nodeType="withEffect" accel="500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600" accel="5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13" dur="600" fill="hold" accel="50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40"/>
                            </p:stCondLst>
                            <p:childTnLst>
                              <p:par>
                                <p:cTn id="15" presetID="10" presetClass="entr" presetSubtype="0" fill="hold" grpId="0" nodeType="withEffect" accel="500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600" accel="5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18" dur="600" fill="hold" accel="50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60"/>
                            </p:stCondLst>
                            <p:childTnLst>
                              <p:par>
                                <p:cTn id="20" presetID="10" presetClass="entr" presetSubtype="0" fill="hold" grpId="0" nodeType="withEffect" accel="500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600" accel="5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23" dur="600" fill="hold" accel="50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80"/>
                            </p:stCondLst>
                            <p:childTnLst>
                              <p:par>
                                <p:cTn id="25" presetID="10" presetClass="entr" presetSubtype="0" fill="hold" grpId="0" nodeType="withEffect" accel="500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600" accel="50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28" dur="600" fill="hold" accel="50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600"/>
                            </p:stCondLst>
                            <p:childTnLst>
                              <p:par>
                                <p:cTn id="30" presetID="10" presetClass="entr" presetSubtype="0" fill="hold" grpId="0" nodeType="withEffect" accel="500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600" accel="50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33" dur="600" fill="hold" accel="50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720"/>
                            </p:stCondLst>
                            <p:childTnLst>
                              <p:par>
                                <p:cTn id="35" presetID="10" presetClass="entr" presetSubtype="0" fill="hold" grpId="0" nodeType="withEffect" accel="500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600" accel="50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38" dur="600" fill="hold" accel="50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  <p:bldP spid="9" grpId="0"/>
    </p:bldLst>
  </p:timing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b0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1038" y="1166812"/>
            <a:ext cx="1438275" cy="123825"/>
          </a:xfrm>
          <a:prstGeom prst="rect">
            <a:avLst/>
          </a:prstGeom>
        </p:spPr>
      </p:pic>
      <p:pic>
        <p:nvPicPr>
          <p:cNvPr id="4" name="Picture 3" descr="b01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5800" y="1457325"/>
            <a:ext cx="3605212" cy="271462"/>
          </a:xfrm>
          <a:prstGeom prst="rect">
            <a:avLst/>
          </a:prstGeom>
        </p:spPr>
      </p:pic>
      <p:pic>
        <p:nvPicPr>
          <p:cNvPr id="5" name="Picture 4" descr="b02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3375" y="1700212"/>
            <a:ext cx="5610225" cy="4781550"/>
          </a:xfrm>
          <a:prstGeom prst="rect">
            <a:avLst/>
          </a:prstGeom>
        </p:spPr>
      </p:pic>
      <p:pic>
        <p:nvPicPr>
          <p:cNvPr id="6" name="Picture 5" descr="b03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76925" y="1700212"/>
            <a:ext cx="5624512" cy="4781550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accel="500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600" accel="5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8" dur="600" fill="hold" accel="50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20"/>
                            </p:stCondLst>
                            <p:childTnLst>
                              <p:par>
                                <p:cTn id="10" presetID="10" presetClass="entr" presetSubtype="0" fill="hold" grpId="0" nodeType="withEffect" accel="500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600" accel="5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13" dur="600" fill="hold" accel="50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40"/>
                            </p:stCondLst>
                            <p:childTnLst>
                              <p:par>
                                <p:cTn id="15" presetID="10" presetClass="entr" presetSubtype="0" fill="hold" grpId="0" nodeType="withEffect" accel="500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600" accel="5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18" dur="600" fill="hold" accel="50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60"/>
                            </p:stCondLst>
                            <p:childTnLst>
                              <p:par>
                                <p:cTn id="20" presetID="10" presetClass="entr" presetSubtype="0" fill="hold" grpId="0" nodeType="withEffect" accel="500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600" accel="5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23" dur="600" fill="hold" accel="50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</p:bldLst>
  </p:timing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b0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1038" y="1166812"/>
            <a:ext cx="2314575" cy="123825"/>
          </a:xfrm>
          <a:prstGeom prst="rect">
            <a:avLst/>
          </a:prstGeom>
        </p:spPr>
      </p:pic>
      <p:pic>
        <p:nvPicPr>
          <p:cNvPr id="4" name="Picture 3" descr="b01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5800" y="1457325"/>
            <a:ext cx="5310188" cy="271462"/>
          </a:xfrm>
          <a:prstGeom prst="rect">
            <a:avLst/>
          </a:prstGeom>
        </p:spPr>
      </p:pic>
      <p:pic>
        <p:nvPicPr>
          <p:cNvPr id="5" name="Picture 4" descr="b02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6275" y="1990725"/>
            <a:ext cx="9163050" cy="461963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accel="500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600" accel="5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8" dur="600" fill="hold" accel="50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20"/>
                            </p:stCondLst>
                            <p:childTnLst>
                              <p:par>
                                <p:cTn id="10" presetID="10" presetClass="entr" presetSubtype="0" fill="hold" grpId="0" nodeType="withEffect" accel="500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600" accel="5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13" dur="600" fill="hold" accel="50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40"/>
                            </p:stCondLst>
                            <p:childTnLst>
                              <p:par>
                                <p:cTn id="15" presetID="10" presetClass="entr" presetSubtype="0" fill="hold" grpId="0" nodeType="withEffect" accel="500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600" accel="5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18" dur="600" fill="hold" accel="50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</p:bldLst>
  </p:timing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b0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1038" y="1166812"/>
            <a:ext cx="2262188" cy="123825"/>
          </a:xfrm>
          <a:prstGeom prst="rect">
            <a:avLst/>
          </a:prstGeom>
        </p:spPr>
      </p:pic>
      <p:pic>
        <p:nvPicPr>
          <p:cNvPr id="4" name="Picture 3" descr="b01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5325" y="1457325"/>
            <a:ext cx="1609725" cy="352425"/>
          </a:xfrm>
          <a:prstGeom prst="rect">
            <a:avLst/>
          </a:prstGeom>
        </p:spPr>
      </p:pic>
      <p:pic>
        <p:nvPicPr>
          <p:cNvPr id="5" name="Picture 4" descr="b02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6275" y="1928812"/>
            <a:ext cx="4271962" cy="4291012"/>
          </a:xfrm>
          <a:prstGeom prst="rect">
            <a:avLst/>
          </a:prstGeom>
        </p:spPr>
      </p:pic>
      <p:pic>
        <p:nvPicPr>
          <p:cNvPr id="6" name="Picture 5" descr="b03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62538" y="1928812"/>
            <a:ext cx="3171825" cy="2085975"/>
          </a:xfrm>
          <a:prstGeom prst="rect">
            <a:avLst/>
          </a:prstGeom>
        </p:spPr>
      </p:pic>
      <p:pic>
        <p:nvPicPr>
          <p:cNvPr id="7" name="Picture 6" descr="b04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48663" y="1928812"/>
            <a:ext cx="3167062" cy="2085975"/>
          </a:xfrm>
          <a:prstGeom prst="rect">
            <a:avLst/>
          </a:prstGeom>
        </p:spPr>
      </p:pic>
      <p:pic>
        <p:nvPicPr>
          <p:cNvPr id="8" name="Picture 7" descr="b05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062538" y="4129088"/>
            <a:ext cx="3171825" cy="2090738"/>
          </a:xfrm>
          <a:prstGeom prst="rect">
            <a:avLst/>
          </a:prstGeom>
        </p:spPr>
      </p:pic>
      <p:pic>
        <p:nvPicPr>
          <p:cNvPr id="9" name="Picture 8" descr="b06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348663" y="4129088"/>
            <a:ext cx="3167062" cy="2090738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accel="500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600" accel="5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8" dur="600" fill="hold" accel="50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20"/>
                            </p:stCondLst>
                            <p:childTnLst>
                              <p:par>
                                <p:cTn id="10" presetID="10" presetClass="entr" presetSubtype="0" fill="hold" grpId="0" nodeType="withEffect" accel="500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600" accel="5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13" dur="600" fill="hold" accel="50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40"/>
                            </p:stCondLst>
                            <p:childTnLst>
                              <p:par>
                                <p:cTn id="15" presetID="10" presetClass="entr" presetSubtype="0" fill="hold" grpId="0" nodeType="withEffect" accel="500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600" accel="5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18" dur="600" fill="hold" accel="50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60"/>
                            </p:stCondLst>
                            <p:childTnLst>
                              <p:par>
                                <p:cTn id="20" presetID="10" presetClass="entr" presetSubtype="0" fill="hold" grpId="0" nodeType="withEffect" accel="500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600" accel="5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23" dur="600" fill="hold" accel="50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80"/>
                            </p:stCondLst>
                            <p:childTnLst>
                              <p:par>
                                <p:cTn id="25" presetID="10" presetClass="entr" presetSubtype="0" fill="hold" grpId="0" nodeType="withEffect" accel="500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600" accel="50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28" dur="600" fill="hold" accel="50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600"/>
                            </p:stCondLst>
                            <p:childTnLst>
                              <p:par>
                                <p:cTn id="30" presetID="10" presetClass="entr" presetSubtype="0" fill="hold" grpId="0" nodeType="withEffect" accel="500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600" accel="50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33" dur="600" fill="hold" accel="50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720"/>
                            </p:stCondLst>
                            <p:childTnLst>
                              <p:par>
                                <p:cTn id="35" presetID="10" presetClass="entr" presetSubtype="0" fill="hold" grpId="0" nodeType="withEffect" accel="500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600" accel="50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38" dur="600" fill="hold" accel="50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  <p:bldP spid="9" grpId="0"/>
    </p:bldLst>
  </p:timing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b0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1038" y="1166812"/>
            <a:ext cx="1204912" cy="123825"/>
          </a:xfrm>
          <a:prstGeom prst="rect">
            <a:avLst/>
          </a:prstGeom>
        </p:spPr>
      </p:pic>
      <p:pic>
        <p:nvPicPr>
          <p:cNvPr id="4" name="Picture 3" descr="b01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5325" y="1457325"/>
            <a:ext cx="4448175" cy="352425"/>
          </a:xfrm>
          <a:prstGeom prst="rect">
            <a:avLst/>
          </a:prstGeom>
        </p:spPr>
      </p:pic>
      <p:pic>
        <p:nvPicPr>
          <p:cNvPr id="5" name="Picture 4" descr="b02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4375" y="2033588"/>
            <a:ext cx="10744200" cy="3305175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accel="500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600" accel="5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8" dur="600" fill="hold" accel="50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20"/>
                            </p:stCondLst>
                            <p:childTnLst>
                              <p:par>
                                <p:cTn id="10" presetID="10" presetClass="entr" presetSubtype="0" fill="hold" grpId="0" nodeType="withEffect" accel="500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600" accel="5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13" dur="600" fill="hold" accel="50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40"/>
                            </p:stCondLst>
                            <p:childTnLst>
                              <p:par>
                                <p:cTn id="15" presetID="10" presetClass="entr" presetSubtype="0" fill="hold" grpId="0" nodeType="withEffect" accel="500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600" accel="5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18" dur="600" fill="hold" accel="50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</p:bldLst>
  </p:timing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b0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1038" y="1166812"/>
            <a:ext cx="1447800" cy="123825"/>
          </a:xfrm>
          <a:prstGeom prst="rect">
            <a:avLst/>
          </a:prstGeom>
        </p:spPr>
      </p:pic>
      <p:pic>
        <p:nvPicPr>
          <p:cNvPr id="4" name="Picture 3" descr="b01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5325" y="1457325"/>
            <a:ext cx="5619750" cy="357188"/>
          </a:xfrm>
          <a:prstGeom prst="rect">
            <a:avLst/>
          </a:prstGeom>
        </p:spPr>
      </p:pic>
      <p:pic>
        <p:nvPicPr>
          <p:cNvPr id="5" name="Picture 4" descr="b02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7250" y="2033588"/>
            <a:ext cx="10577512" cy="947737"/>
          </a:xfrm>
          <a:prstGeom prst="rect">
            <a:avLst/>
          </a:prstGeom>
        </p:spPr>
      </p:pic>
      <p:pic>
        <p:nvPicPr>
          <p:cNvPr id="6" name="Picture 5" descr="b03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6275" y="3281362"/>
            <a:ext cx="10839450" cy="757238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accel="500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600" accel="5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8" dur="600" fill="hold" accel="50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20"/>
                            </p:stCondLst>
                            <p:childTnLst>
                              <p:par>
                                <p:cTn id="10" presetID="10" presetClass="entr" presetSubtype="0" fill="hold" grpId="0" nodeType="withEffect" accel="500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600" accel="5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13" dur="600" fill="hold" accel="50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40"/>
                            </p:stCondLst>
                            <p:childTnLst>
                              <p:par>
                                <p:cTn id="15" presetID="10" presetClass="entr" presetSubtype="0" fill="hold" grpId="0" nodeType="withEffect" accel="500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600" accel="5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18" dur="600" fill="hold" accel="50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60"/>
                            </p:stCondLst>
                            <p:childTnLst>
                              <p:par>
                                <p:cTn id="20" presetID="10" presetClass="entr" presetSubtype="0" fill="hold" grpId="0" nodeType="withEffect" accel="500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600" accel="5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23" dur="600" fill="hold" accel="50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</p:bldLst>
  </p:timing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b0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0638" y="400050"/>
            <a:ext cx="1990725" cy="438150"/>
          </a:xfrm>
          <a:prstGeom prst="rect">
            <a:avLst/>
          </a:prstGeom>
        </p:spPr>
      </p:pic>
      <p:pic>
        <p:nvPicPr>
          <p:cNvPr id="4" name="Picture 3" descr="b01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47788" y="1143000"/>
            <a:ext cx="9491662" cy="947737"/>
          </a:xfrm>
          <a:prstGeom prst="rect">
            <a:avLst/>
          </a:prstGeom>
        </p:spPr>
      </p:pic>
      <p:pic>
        <p:nvPicPr>
          <p:cNvPr id="5" name="Picture 4" descr="b02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14512" y="2247900"/>
            <a:ext cx="8577262" cy="242888"/>
          </a:xfrm>
          <a:prstGeom prst="rect">
            <a:avLst/>
          </a:prstGeom>
        </p:spPr>
      </p:pic>
      <p:pic>
        <p:nvPicPr>
          <p:cNvPr id="6" name="Picture 5" descr="b03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19700" y="2781300"/>
            <a:ext cx="1743075" cy="1571625"/>
          </a:xfrm>
          <a:prstGeom prst="rect">
            <a:avLst/>
          </a:prstGeom>
        </p:spPr>
      </p:pic>
      <p:pic>
        <p:nvPicPr>
          <p:cNvPr id="7" name="Picture 6" descr="b04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76275" y="6115050"/>
            <a:ext cx="10839450" cy="542925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accel="500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600" accel="5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8" dur="600" fill="hold" accel="50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20"/>
                            </p:stCondLst>
                            <p:childTnLst>
                              <p:par>
                                <p:cTn id="10" presetID="10" presetClass="entr" presetSubtype="0" fill="hold" grpId="0" nodeType="withEffect" accel="500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600" accel="5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13" dur="600" fill="hold" accel="50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40"/>
                            </p:stCondLst>
                            <p:childTnLst>
                              <p:par>
                                <p:cTn id="15" presetID="10" presetClass="entr" presetSubtype="0" fill="hold" grpId="0" nodeType="withEffect" accel="500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600" accel="5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18" dur="600" fill="hold" accel="50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60"/>
                            </p:stCondLst>
                            <p:childTnLst>
                              <p:par>
                                <p:cTn id="20" presetID="10" presetClass="entr" presetSubtype="0" fill="hold" grpId="0" nodeType="withEffect" accel="500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600" accel="5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23" dur="600" fill="hold" accel="50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80"/>
                            </p:stCondLst>
                            <p:childTnLst>
                              <p:par>
                                <p:cTn id="25" presetID="10" presetClass="entr" presetSubtype="0" fill="hold" grpId="0" nodeType="withEffect" accel="5000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600" accel="50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28" dur="600" fill="hold" accel="50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